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slideLayouts/slideLayout3.xml" ContentType="application/vnd.openxmlformats-officedocument.presentationml.slideLayout+xml"/>
  <Override PartName="/ppt/theme/theme3.xml" ContentType="application/vnd.openxmlformats-officedocument.theme+xml"/>
  <Override PartName="/ppt/slideLayouts/slideLayout4.xml" ContentType="application/vnd.openxmlformats-officedocument.presentationml.slideLayout+xml"/>
  <Override PartName="/ppt/theme/theme4.xml" ContentType="application/vnd.openxmlformats-officedocument.theme+xml"/>
  <Override PartName="/ppt/slideLayouts/slideLayout5.xml" ContentType="application/vnd.openxmlformats-officedocument.presentationml.slideLayout+xml"/>
  <Override PartName="/ppt/theme/theme5.xml" ContentType="application/vnd.openxmlformats-officedocument.theme+xml"/>
  <Override PartName="/ppt/theme/theme6.xml" ContentType="application/vnd.openxmlformats-officedocument.theme+xml"/>
  <Override PartName="/ppt/theme/theme7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embedTrueTypeFonts="1">
  <p:sldMasterIdLst>
    <p:sldMasterId id="2147483697" r:id="rId4"/>
    <p:sldMasterId id="2147483677" r:id="rId5"/>
    <p:sldMasterId id="2147483689" r:id="rId6"/>
    <p:sldMasterId id="2147483673" r:id="rId7"/>
    <p:sldMasterId id="2147483700" r:id="rId8"/>
  </p:sldMasterIdLst>
  <p:notesMasterIdLst>
    <p:notesMasterId r:id="rId17"/>
  </p:notesMasterIdLst>
  <p:handoutMasterIdLst>
    <p:handoutMasterId r:id="rId18"/>
  </p:handoutMasterIdLst>
  <p:sldIdLst>
    <p:sldId id="358" r:id="rId9"/>
    <p:sldId id="310" r:id="rId10"/>
    <p:sldId id="368" r:id="rId11"/>
    <p:sldId id="365" r:id="rId12"/>
    <p:sldId id="367" r:id="rId13"/>
    <p:sldId id="369" r:id="rId14"/>
    <p:sldId id="370" r:id="rId15"/>
    <p:sldId id="258" r:id="rId16"/>
  </p:sldIdLst>
  <p:sldSz cx="10693400" cy="7561263"/>
  <p:notesSz cx="6735763" cy="9866313"/>
  <p:embeddedFontLst>
    <p:embeddedFont>
      <p:font typeface="나눔스퀘어" panose="020B0600000101010101" pitchFamily="50" charset="-127"/>
      <p:regular r:id="rId19"/>
    </p:embeddedFont>
    <p:embeddedFont>
      <p:font typeface="나눔스퀘어 Bold" panose="020B0600000101010101" pitchFamily="50" charset="-127"/>
      <p:bold r:id="rId20"/>
    </p:embeddedFont>
    <p:embeddedFont>
      <p:font typeface="맑은 고딕" panose="020B0503020000020004" pitchFamily="50" charset="-127"/>
      <p:regular r:id="rId21"/>
      <p:bold r:id="rId22"/>
    </p:embeddedFont>
  </p:embeddedFontLst>
  <p:defaultTextStyle>
    <a:defPPr>
      <a:defRPr lang="ko-KR"/>
    </a:defPPr>
    <a:lvl1pPr marL="0" algn="l" defTabSz="1043056" rtl="0" eaLnBrk="1" latinLnBrk="1" hangingPunct="1">
      <a:defRPr sz="2100" kern="1200">
        <a:solidFill>
          <a:schemeClr val="tx1"/>
        </a:solidFill>
        <a:latin typeface="+mn-lt"/>
        <a:ea typeface="+mn-ea"/>
        <a:cs typeface="+mn-cs"/>
      </a:defRPr>
    </a:lvl1pPr>
    <a:lvl2pPr marL="521528" algn="l" defTabSz="1043056" rtl="0" eaLnBrk="1" latinLnBrk="1" hangingPunct="1">
      <a:defRPr sz="2100" kern="1200">
        <a:solidFill>
          <a:schemeClr val="tx1"/>
        </a:solidFill>
        <a:latin typeface="+mn-lt"/>
        <a:ea typeface="+mn-ea"/>
        <a:cs typeface="+mn-cs"/>
      </a:defRPr>
    </a:lvl2pPr>
    <a:lvl3pPr marL="1043056" algn="l" defTabSz="1043056" rtl="0" eaLnBrk="1" latinLnBrk="1" hangingPunct="1">
      <a:defRPr sz="2100" kern="1200">
        <a:solidFill>
          <a:schemeClr val="tx1"/>
        </a:solidFill>
        <a:latin typeface="+mn-lt"/>
        <a:ea typeface="+mn-ea"/>
        <a:cs typeface="+mn-cs"/>
      </a:defRPr>
    </a:lvl3pPr>
    <a:lvl4pPr marL="1564584" algn="l" defTabSz="1043056" rtl="0" eaLnBrk="1" latinLnBrk="1" hangingPunct="1">
      <a:defRPr sz="2100" kern="1200">
        <a:solidFill>
          <a:schemeClr val="tx1"/>
        </a:solidFill>
        <a:latin typeface="+mn-lt"/>
        <a:ea typeface="+mn-ea"/>
        <a:cs typeface="+mn-cs"/>
      </a:defRPr>
    </a:lvl4pPr>
    <a:lvl5pPr marL="2086112" algn="l" defTabSz="1043056" rtl="0" eaLnBrk="1" latinLnBrk="1" hangingPunct="1">
      <a:defRPr sz="2100" kern="1200">
        <a:solidFill>
          <a:schemeClr val="tx1"/>
        </a:solidFill>
        <a:latin typeface="+mn-lt"/>
        <a:ea typeface="+mn-ea"/>
        <a:cs typeface="+mn-cs"/>
      </a:defRPr>
    </a:lvl5pPr>
    <a:lvl6pPr marL="2607640" algn="l" defTabSz="1043056" rtl="0" eaLnBrk="1" latinLnBrk="1" hangingPunct="1">
      <a:defRPr sz="2100" kern="1200">
        <a:solidFill>
          <a:schemeClr val="tx1"/>
        </a:solidFill>
        <a:latin typeface="+mn-lt"/>
        <a:ea typeface="+mn-ea"/>
        <a:cs typeface="+mn-cs"/>
      </a:defRPr>
    </a:lvl6pPr>
    <a:lvl7pPr marL="3129168" algn="l" defTabSz="1043056" rtl="0" eaLnBrk="1" latinLnBrk="1" hangingPunct="1">
      <a:defRPr sz="2100" kern="1200">
        <a:solidFill>
          <a:schemeClr val="tx1"/>
        </a:solidFill>
        <a:latin typeface="+mn-lt"/>
        <a:ea typeface="+mn-ea"/>
        <a:cs typeface="+mn-cs"/>
      </a:defRPr>
    </a:lvl7pPr>
    <a:lvl8pPr marL="3650696" algn="l" defTabSz="1043056" rtl="0" eaLnBrk="1" latinLnBrk="1" hangingPunct="1">
      <a:defRPr sz="2100" kern="1200">
        <a:solidFill>
          <a:schemeClr val="tx1"/>
        </a:solidFill>
        <a:latin typeface="+mn-lt"/>
        <a:ea typeface="+mn-ea"/>
        <a:cs typeface="+mn-cs"/>
      </a:defRPr>
    </a:lvl8pPr>
    <a:lvl9pPr marL="4172224" algn="l" defTabSz="1043056" rtl="0" eaLnBrk="1" latinLnBrk="1" hangingPunct="1">
      <a:defRPr sz="21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PPT 템플릿" id="{6A11B6C9-6F88-4768-8D2E-A845C2233F6F}">
          <p14:sldIdLst>
            <p14:sldId id="358"/>
            <p14:sldId id="310"/>
            <p14:sldId id="368"/>
            <p14:sldId id="365"/>
            <p14:sldId id="367"/>
            <p14:sldId id="369"/>
            <p14:sldId id="370"/>
            <p14:sldId id="258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Lia Son" initials="LS" lastIdx="1" clrIdx="0">
    <p:extLst>
      <p:ext uri="{19B8F6BF-5375-455C-9EA6-DF929625EA0E}">
        <p15:presenceInfo xmlns:p15="http://schemas.microsoft.com/office/powerpoint/2012/main" userId="S::lia.son@mavencloudservice.com::613bfd6a-556c-47d8-b35d-84eb50bc612d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3698D"/>
    <a:srgbClr val="4E4B47"/>
    <a:srgbClr val="FFFFFF"/>
    <a:srgbClr val="262626"/>
    <a:srgbClr val="2A2A2A"/>
    <a:srgbClr val="2C2C2C"/>
    <a:srgbClr val="282828"/>
    <a:srgbClr val="242424"/>
    <a:srgbClr val="212121"/>
    <a:srgbClr val="03648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7785" autoAdjust="0"/>
    <p:restoredTop sz="96370" autoAdjust="0"/>
  </p:normalViewPr>
  <p:slideViewPr>
    <p:cSldViewPr>
      <p:cViewPr varScale="1">
        <p:scale>
          <a:sx n="71" d="100"/>
          <a:sy n="71" d="100"/>
        </p:scale>
        <p:origin x="1800" y="58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notesViewPr>
    <p:cSldViewPr showGuides="1">
      <p:cViewPr varScale="1">
        <p:scale>
          <a:sx n="78" d="100"/>
          <a:sy n="78" d="100"/>
        </p:scale>
        <p:origin x="3138" y="1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Master" Target="slideMasters/slideMaster5.xml"/><Relationship Id="rId13" Type="http://schemas.openxmlformats.org/officeDocument/2006/relationships/slide" Target="slides/slide5.xml"/><Relationship Id="rId18" Type="http://schemas.openxmlformats.org/officeDocument/2006/relationships/handoutMaster" Target="handoutMasters/handoutMaster1.xml"/><Relationship Id="rId26" Type="http://schemas.openxmlformats.org/officeDocument/2006/relationships/theme" Target="theme/theme1.xml"/><Relationship Id="rId3" Type="http://schemas.openxmlformats.org/officeDocument/2006/relationships/customXml" Target="../customXml/item3.xml"/><Relationship Id="rId21" Type="http://schemas.openxmlformats.org/officeDocument/2006/relationships/font" Target="fonts/font3.fntdata"/><Relationship Id="rId7" Type="http://schemas.openxmlformats.org/officeDocument/2006/relationships/slideMaster" Target="slideMasters/slideMaster4.xml"/><Relationship Id="rId12" Type="http://schemas.openxmlformats.org/officeDocument/2006/relationships/slide" Target="slides/slide4.xml"/><Relationship Id="rId17" Type="http://schemas.openxmlformats.org/officeDocument/2006/relationships/notesMaster" Target="notesMasters/notesMaster1.xml"/><Relationship Id="rId25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8.xml"/><Relationship Id="rId20" Type="http://schemas.openxmlformats.org/officeDocument/2006/relationships/font" Target="fonts/font2.fntdata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3.xml"/><Relationship Id="rId11" Type="http://schemas.openxmlformats.org/officeDocument/2006/relationships/slide" Target="slides/slide3.xml"/><Relationship Id="rId24" Type="http://schemas.openxmlformats.org/officeDocument/2006/relationships/presProps" Target="presProps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7.xml"/><Relationship Id="rId23" Type="http://schemas.openxmlformats.org/officeDocument/2006/relationships/commentAuthors" Target="commentAuthors.xml"/><Relationship Id="rId10" Type="http://schemas.openxmlformats.org/officeDocument/2006/relationships/slide" Target="slides/slide2.xml"/><Relationship Id="rId19" Type="http://schemas.openxmlformats.org/officeDocument/2006/relationships/font" Target="fonts/font1.fntdata"/><Relationship Id="rId4" Type="http://schemas.openxmlformats.org/officeDocument/2006/relationships/slideMaster" Target="slideMasters/slideMaster1.xml"/><Relationship Id="rId9" Type="http://schemas.openxmlformats.org/officeDocument/2006/relationships/slide" Target="slides/slide1.xml"/><Relationship Id="rId14" Type="http://schemas.openxmlformats.org/officeDocument/2006/relationships/slide" Target="slides/slide6.xml"/><Relationship Id="rId22" Type="http://schemas.openxmlformats.org/officeDocument/2006/relationships/font" Target="fonts/font4.fntdata"/><Relationship Id="rId27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7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>
            <a:extLst>
              <a:ext uri="{FF2B5EF4-FFF2-40B4-BE49-F238E27FC236}">
                <a16:creationId xmlns:a16="http://schemas.microsoft.com/office/drawing/2014/main" id="{1F56E3F4-1050-B4A9-3315-BF41FE034275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19565" cy="493868"/>
          </a:xfrm>
          <a:prstGeom prst="rect">
            <a:avLst/>
          </a:prstGeom>
        </p:spPr>
        <p:txBody>
          <a:bodyPr vert="horz" lIns="90763" tIns="45382" rIns="90763" bIns="45382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18263E42-F86D-32F5-7831-AF4716C49FC9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14626" y="0"/>
            <a:ext cx="2919565" cy="493868"/>
          </a:xfrm>
          <a:prstGeom prst="rect">
            <a:avLst/>
          </a:prstGeom>
        </p:spPr>
        <p:txBody>
          <a:bodyPr vert="horz" lIns="90763" tIns="45382" rIns="90763" bIns="45382" rtlCol="0"/>
          <a:lstStyle>
            <a:lvl1pPr algn="r">
              <a:defRPr sz="1200"/>
            </a:lvl1pPr>
          </a:lstStyle>
          <a:p>
            <a:fld id="{A612B0F7-348A-4D8D-9034-B1701ACBBF49}" type="datetimeFigureOut">
              <a:rPr lang="ko-KR" altLang="en-US" smtClean="0"/>
              <a:t>2024-01-22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E6298B05-62F8-529B-8944-4FEA30944CEC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9372445"/>
            <a:ext cx="2919565" cy="493868"/>
          </a:xfrm>
          <a:prstGeom prst="rect">
            <a:avLst/>
          </a:prstGeom>
        </p:spPr>
        <p:txBody>
          <a:bodyPr vert="horz" lIns="90763" tIns="45382" rIns="90763" bIns="45382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200CF47A-8D75-028F-B782-ECD31FA5569A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14626" y="9372445"/>
            <a:ext cx="2919565" cy="493868"/>
          </a:xfrm>
          <a:prstGeom prst="rect">
            <a:avLst/>
          </a:prstGeom>
        </p:spPr>
        <p:txBody>
          <a:bodyPr vert="horz" lIns="90763" tIns="45382" rIns="90763" bIns="45382" rtlCol="0" anchor="b"/>
          <a:lstStyle>
            <a:lvl1pPr algn="r">
              <a:defRPr sz="1200"/>
            </a:lvl1pPr>
          </a:lstStyle>
          <a:p>
            <a:fld id="{6228F5F2-1902-433E-AA9E-7D637943708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6957604"/>
      </p:ext>
    </p:extLst>
  </p:cSld>
  <p:clrMap bg1="lt1" tx1="dk1" bg2="lt2" tx2="dk2" accent1="accent1" accent2="accent2" accent3="accent3" accent4="accent4" accent5="accent5" accent6="accent6" hlink="hlink" folHlink="folHlink"/>
  <p:extLst>
    <p:ext uri="{56416CCD-93CA-4268-BC5B-53C4BB910035}">
      <p15:sldGuideLst xmlns:p15="http://schemas.microsoft.com/office/powerpoint/2012/main">
        <p15:guide id="1" orient="horz" pos="3107" userDrawn="1">
          <p15:clr>
            <a:srgbClr val="F26B43"/>
          </p15:clr>
        </p15:guide>
        <p15:guide id="2" pos="2122" userDrawn="1">
          <p15:clr>
            <a:srgbClr val="F26B43"/>
          </p15:clr>
        </p15:guide>
      </p15:sldGuideLst>
    </p:ext>
  </p:extLst>
</p:handoutMaster>
</file>

<file path=ppt/media/image1.png>
</file>

<file path=ppt/media/image2.svg>
</file>

<file path=ppt/media/image3.png>
</file>

<file path=ppt/media/image4.svg>
</file>

<file path=ppt/media/image5.png>
</file>

<file path=ppt/media/image6.sv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1" y="0"/>
            <a:ext cx="2918830" cy="493316"/>
          </a:xfrm>
          <a:prstGeom prst="rect">
            <a:avLst/>
          </a:prstGeom>
        </p:spPr>
        <p:txBody>
          <a:bodyPr vert="horz" lIns="90763" tIns="45382" rIns="90763" bIns="45382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15375" y="0"/>
            <a:ext cx="2918830" cy="493316"/>
          </a:xfrm>
          <a:prstGeom prst="rect">
            <a:avLst/>
          </a:prstGeom>
        </p:spPr>
        <p:txBody>
          <a:bodyPr vert="horz" lIns="90763" tIns="45382" rIns="90763" bIns="45382" rtlCol="0"/>
          <a:lstStyle>
            <a:lvl1pPr algn="r">
              <a:defRPr sz="1200"/>
            </a:lvl1pPr>
          </a:lstStyle>
          <a:p>
            <a:fld id="{34A8F612-9563-44B5-BC28-07E674FE9448}" type="datetimeFigureOut">
              <a:rPr lang="ko-KR" altLang="en-US" smtClean="0"/>
              <a:t>2024-01-22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752475" y="739775"/>
            <a:ext cx="5230813" cy="3700463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0763" tIns="45382" rIns="90763" bIns="45382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73577" y="4686499"/>
            <a:ext cx="5388610" cy="4439841"/>
          </a:xfrm>
          <a:prstGeom prst="rect">
            <a:avLst/>
          </a:prstGeom>
        </p:spPr>
        <p:txBody>
          <a:bodyPr vert="horz" lIns="90763" tIns="45382" rIns="90763" bIns="45382" rtlCol="0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1" y="9371285"/>
            <a:ext cx="2918830" cy="493316"/>
          </a:xfrm>
          <a:prstGeom prst="rect">
            <a:avLst/>
          </a:prstGeom>
        </p:spPr>
        <p:txBody>
          <a:bodyPr vert="horz" lIns="90763" tIns="45382" rIns="90763" bIns="45382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15375" y="9371285"/>
            <a:ext cx="2918830" cy="493316"/>
          </a:xfrm>
          <a:prstGeom prst="rect">
            <a:avLst/>
          </a:prstGeom>
        </p:spPr>
        <p:txBody>
          <a:bodyPr vert="horz" lIns="90763" tIns="45382" rIns="90763" bIns="45382" rtlCol="0" anchor="b"/>
          <a:lstStyle>
            <a:lvl1pPr algn="r">
              <a:defRPr sz="1200"/>
            </a:lvl1pPr>
          </a:lstStyle>
          <a:p>
            <a:fld id="{0F4711BE-E04C-4EC2-B7F4-345A2930313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7843927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4711BE-E04C-4EC2-B7F4-345A2930313A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9226315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표지레이아웃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6762956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381">
          <p15:clr>
            <a:srgbClr val="FBAE40"/>
          </p15:clr>
        </p15:guide>
        <p15:guide id="2" pos="3368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목차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997900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간지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0574628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본문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369908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막지레이아웃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114369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381">
          <p15:clr>
            <a:srgbClr val="FBAE40"/>
          </p15:clr>
        </p15:guide>
        <p15:guide id="2" pos="3368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svg"/><Relationship Id="rId5" Type="http://schemas.openxmlformats.org/officeDocument/2006/relationships/image" Target="../media/image3.png"/><Relationship Id="rId4" Type="http://schemas.openxmlformats.org/officeDocument/2006/relationships/image" Target="../media/image2.svg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svg"/></Relationships>
</file>

<file path=ppt/slideMasters/_rels/slideMaster3.xml.rels><?xml version="1.0" encoding="UTF-8" standalone="yes"?>
<Relationships xmlns="http://schemas.openxmlformats.org/package/2006/relationships"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3.xml"/></Relationships>
</file>

<file path=ppt/slideMasters/_rels/slideMaster4.xml.rels><?xml version="1.0" encoding="UTF-8" standalone="yes"?>
<Relationships xmlns="http://schemas.openxmlformats.org/package/2006/relationships"><Relationship Id="rId2" Type="http://schemas.openxmlformats.org/officeDocument/2006/relationships/theme" Target="../theme/theme4.xml"/><Relationship Id="rId1" Type="http://schemas.openxmlformats.org/officeDocument/2006/relationships/slideLayout" Target="../slideLayouts/slideLayout4.xml"/></Relationships>
</file>

<file path=ppt/slideMasters/_rels/slideMaster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theme" Target="../theme/theme5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7CA53C8F-647E-875C-8246-3E9CCA47C57C}"/>
              </a:ext>
            </a:extLst>
          </p:cNvPr>
          <p:cNvSpPr/>
          <p:nvPr userDrawn="1"/>
        </p:nvSpPr>
        <p:spPr>
          <a:xfrm>
            <a:off x="0" y="0"/>
            <a:ext cx="786673" cy="7561263"/>
          </a:xfrm>
          <a:prstGeom prst="rect">
            <a:avLst/>
          </a:prstGeom>
          <a:solidFill>
            <a:srgbClr val="03698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4" name="그래픽 3">
            <a:extLst>
              <a:ext uri="{FF2B5EF4-FFF2-40B4-BE49-F238E27FC236}">
                <a16:creationId xmlns:a16="http://schemas.microsoft.com/office/drawing/2014/main" id="{B9A2ED21-E2FD-3043-1728-120E4DC771D5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026220" y="540271"/>
            <a:ext cx="1463992" cy="317766"/>
          </a:xfrm>
          <a:prstGeom prst="rect">
            <a:avLst/>
          </a:prstGeom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id="{CA057613-6547-2CE4-FE7D-C46324047A67}"/>
              </a:ext>
            </a:extLst>
          </p:cNvPr>
          <p:cNvSpPr/>
          <p:nvPr userDrawn="1"/>
        </p:nvSpPr>
        <p:spPr>
          <a:xfrm>
            <a:off x="1047582" y="7155625"/>
            <a:ext cx="3212290" cy="16927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>
            <a:spAutoFit/>
          </a:bodyPr>
          <a:lstStyle/>
          <a:p>
            <a:pPr defTabSz="609745" latinLnBrk="1"/>
            <a:r>
              <a:rPr lang="en-US" altLang="ko-KR" sz="1100" spc="-12" dirty="0">
                <a:ln w="3175"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© 2024 MAVEN Cloud Service. All rights reserved.</a:t>
            </a:r>
            <a:endParaRPr lang="ko-KR" altLang="en-US" sz="1100" spc="-12" dirty="0">
              <a:ln w="3175"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C509AE83-5870-F799-28F3-794506B2BE4E}"/>
              </a:ext>
            </a:extLst>
          </p:cNvPr>
          <p:cNvSpPr/>
          <p:nvPr/>
        </p:nvSpPr>
        <p:spPr>
          <a:xfrm>
            <a:off x="1047582" y="3597230"/>
            <a:ext cx="4728704" cy="21544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>
            <a:spAutoFit/>
          </a:bodyPr>
          <a:lstStyle/>
          <a:p>
            <a:pPr algn="l"/>
            <a:r>
              <a:rPr lang="en-US" altLang="ko-KR" sz="1400" spc="-12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License Consulting </a:t>
            </a:r>
            <a:r>
              <a:rPr lang="ko-KR" altLang="en-US" sz="1400" spc="-12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｜</a:t>
            </a:r>
            <a:r>
              <a:rPr lang="en-US" altLang="ko-KR" sz="1400" spc="-12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Cloud Support </a:t>
            </a:r>
            <a:r>
              <a:rPr lang="ko-KR" altLang="en-US" sz="1400" spc="-12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｜</a:t>
            </a:r>
            <a:r>
              <a:rPr lang="en-US" altLang="ko-KR" sz="1400" spc="-12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User Training </a:t>
            </a:r>
          </a:p>
        </p:txBody>
      </p:sp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AB9C8140-C1D9-AAC2-2C84-E5FFDBC1E157}"/>
              </a:ext>
            </a:extLst>
          </p:cNvPr>
          <p:cNvCxnSpPr>
            <a:cxnSpLocks/>
          </p:cNvCxnSpPr>
          <p:nvPr userDrawn="1"/>
        </p:nvCxnSpPr>
        <p:spPr>
          <a:xfrm>
            <a:off x="1045856" y="7021513"/>
            <a:ext cx="9120256" cy="0"/>
          </a:xfrm>
          <a:prstGeom prst="line">
            <a:avLst/>
          </a:prstGeom>
          <a:ln w="12700" cap="sq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직사각형 2">
            <a:extLst>
              <a:ext uri="{FF2B5EF4-FFF2-40B4-BE49-F238E27FC236}">
                <a16:creationId xmlns:a16="http://schemas.microsoft.com/office/drawing/2014/main" id="{1082D79E-3AD7-D771-065C-BC892E4E49DD}"/>
              </a:ext>
            </a:extLst>
          </p:cNvPr>
          <p:cNvSpPr/>
          <p:nvPr userDrawn="1"/>
        </p:nvSpPr>
        <p:spPr>
          <a:xfrm>
            <a:off x="1047582" y="6696154"/>
            <a:ext cx="4587150" cy="21544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>
            <a:spAutoFit/>
          </a:bodyPr>
          <a:lstStyle/>
          <a:p>
            <a:pPr algn="l"/>
            <a:r>
              <a:rPr lang="en-US" altLang="ko-KR" sz="1400" spc="-12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B2B </a:t>
            </a:r>
            <a:r>
              <a:rPr lang="ko-KR" altLang="en-US" sz="1400" spc="-12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클라우드 솔루션 운영 지원 그룹 ｜ </a:t>
            </a:r>
            <a:r>
              <a:rPr lang="ko-KR" altLang="en-US" sz="1400" spc="-12" dirty="0" err="1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메이븐</a:t>
            </a:r>
            <a:r>
              <a:rPr lang="ko-KR" altLang="en-US" sz="1400" spc="-12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클라우드 서비스</a:t>
            </a:r>
          </a:p>
        </p:txBody>
      </p:sp>
      <p:pic>
        <p:nvPicPr>
          <p:cNvPr id="8" name="그래픽 7">
            <a:extLst>
              <a:ext uri="{FF2B5EF4-FFF2-40B4-BE49-F238E27FC236}">
                <a16:creationId xmlns:a16="http://schemas.microsoft.com/office/drawing/2014/main" id="{1EFAAFDA-F37F-5B6E-50B6-3B18B522214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rcRect t="1" b="-3459"/>
          <a:stretch/>
        </p:blipFill>
        <p:spPr>
          <a:xfrm>
            <a:off x="6254247" y="6377436"/>
            <a:ext cx="3917170" cy="534162"/>
          </a:xfrm>
          <a:custGeom>
            <a:avLst/>
            <a:gdLst>
              <a:gd name="connsiteX0" fmla="*/ 3780630 w 3780630"/>
              <a:gd name="connsiteY0" fmla="*/ 0 h 450157"/>
              <a:gd name="connsiteX1" fmla="*/ 3780630 w 3780630"/>
              <a:gd name="connsiteY1" fmla="*/ 450157 h 450157"/>
              <a:gd name="connsiteX2" fmla="*/ 0 w 3780630"/>
              <a:gd name="connsiteY2" fmla="*/ 450157 h 450157"/>
              <a:gd name="connsiteX3" fmla="*/ 0 w 3780630"/>
              <a:gd name="connsiteY3" fmla="*/ 0 h 4501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780630" h="450157">
                <a:moveTo>
                  <a:pt x="3780630" y="0"/>
                </a:moveTo>
                <a:lnTo>
                  <a:pt x="3780630" y="450157"/>
                </a:lnTo>
                <a:lnTo>
                  <a:pt x="0" y="450157"/>
                </a:lnTo>
                <a:lnTo>
                  <a:pt x="0" y="0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4153251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8" r:id="rId1"/>
  </p:sldLayoutIdLst>
  <p:txStyles>
    <p:titleStyle>
      <a:lvl1pPr algn="ctr" defTabSz="1043056" rtl="0" eaLnBrk="1" latinLnBrk="1" hangingPunct="1">
        <a:spcBef>
          <a:spcPct val="0"/>
        </a:spcBef>
        <a:buNone/>
        <a:defRPr sz="50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91146" indent="-391146" algn="l" defTabSz="1043056" rtl="0" eaLnBrk="1" latinLnBrk="1" hangingPunct="1">
        <a:spcBef>
          <a:spcPct val="20000"/>
        </a:spcBef>
        <a:buFont typeface="Arial" panose="020B0604020202020204" pitchFamily="34" charset="0"/>
        <a:buChar char="•"/>
        <a:defRPr sz="3700" kern="1200">
          <a:solidFill>
            <a:schemeClr val="tx1"/>
          </a:solidFill>
          <a:latin typeface="+mn-lt"/>
          <a:ea typeface="+mn-ea"/>
          <a:cs typeface="+mn-cs"/>
        </a:defRPr>
      </a:lvl1pPr>
      <a:lvl2pPr marL="847483" indent="-325955" algn="l" defTabSz="1043056" rtl="0" eaLnBrk="1" latinLnBrk="1" hangingPunct="1">
        <a:spcBef>
          <a:spcPct val="20000"/>
        </a:spcBef>
        <a:buFont typeface="Arial" panose="020B0604020202020204" pitchFamily="34" charset="0"/>
        <a:buChar char="–"/>
        <a:defRPr sz="3200" kern="1200">
          <a:solidFill>
            <a:schemeClr val="tx1"/>
          </a:solidFill>
          <a:latin typeface="+mn-lt"/>
          <a:ea typeface="+mn-ea"/>
          <a:cs typeface="+mn-cs"/>
        </a:defRPr>
      </a:lvl2pPr>
      <a:lvl3pPr marL="1303820" indent="-260764" algn="l" defTabSz="1043056" rtl="0" eaLnBrk="1" latinLnBrk="1" hangingPunct="1">
        <a:spcBef>
          <a:spcPct val="2000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3pPr>
      <a:lvl4pPr marL="1825348" indent="-260764" algn="l" defTabSz="1043056" rtl="0" eaLnBrk="1" latinLnBrk="1" hangingPunct="1">
        <a:spcBef>
          <a:spcPct val="20000"/>
        </a:spcBef>
        <a:buFont typeface="Arial" panose="020B0604020202020204" pitchFamily="34" charset="0"/>
        <a:buChar char="–"/>
        <a:defRPr sz="2300" kern="1200">
          <a:solidFill>
            <a:schemeClr val="tx1"/>
          </a:solidFill>
          <a:latin typeface="+mn-lt"/>
          <a:ea typeface="+mn-ea"/>
          <a:cs typeface="+mn-cs"/>
        </a:defRPr>
      </a:lvl4pPr>
      <a:lvl5pPr marL="2346876" indent="-260764" algn="l" defTabSz="1043056" rtl="0" eaLnBrk="1" latinLnBrk="1" hangingPunct="1">
        <a:spcBef>
          <a:spcPct val="20000"/>
        </a:spcBef>
        <a:buFont typeface="Arial" panose="020B0604020202020204" pitchFamily="34" charset="0"/>
        <a:buChar char="»"/>
        <a:defRPr sz="2300" kern="1200">
          <a:solidFill>
            <a:schemeClr val="tx1"/>
          </a:solidFill>
          <a:latin typeface="+mn-lt"/>
          <a:ea typeface="+mn-ea"/>
          <a:cs typeface="+mn-cs"/>
        </a:defRPr>
      </a:lvl5pPr>
      <a:lvl6pPr marL="2868404" indent="-260764" algn="l" defTabSz="1043056" rtl="0" eaLnBrk="1" latinLnBrk="1" hangingPunct="1">
        <a:spcBef>
          <a:spcPct val="20000"/>
        </a:spcBef>
        <a:buFont typeface="Arial" panose="020B0604020202020204" pitchFamily="34" charset="0"/>
        <a:buChar char="•"/>
        <a:defRPr sz="2300" kern="1200">
          <a:solidFill>
            <a:schemeClr val="tx1"/>
          </a:solidFill>
          <a:latin typeface="+mn-lt"/>
          <a:ea typeface="+mn-ea"/>
          <a:cs typeface="+mn-cs"/>
        </a:defRPr>
      </a:lvl6pPr>
      <a:lvl7pPr marL="3389932" indent="-260764" algn="l" defTabSz="1043056" rtl="0" eaLnBrk="1" latinLnBrk="1" hangingPunct="1">
        <a:spcBef>
          <a:spcPct val="20000"/>
        </a:spcBef>
        <a:buFont typeface="Arial" panose="020B0604020202020204" pitchFamily="34" charset="0"/>
        <a:buChar char="•"/>
        <a:defRPr sz="2300" kern="1200">
          <a:solidFill>
            <a:schemeClr val="tx1"/>
          </a:solidFill>
          <a:latin typeface="+mn-lt"/>
          <a:ea typeface="+mn-ea"/>
          <a:cs typeface="+mn-cs"/>
        </a:defRPr>
      </a:lvl7pPr>
      <a:lvl8pPr marL="3911460" indent="-260764" algn="l" defTabSz="1043056" rtl="0" eaLnBrk="1" latinLnBrk="1" hangingPunct="1">
        <a:spcBef>
          <a:spcPct val="20000"/>
        </a:spcBef>
        <a:buFont typeface="Arial" panose="020B0604020202020204" pitchFamily="34" charset="0"/>
        <a:buChar char="•"/>
        <a:defRPr sz="2300" kern="1200">
          <a:solidFill>
            <a:schemeClr val="tx1"/>
          </a:solidFill>
          <a:latin typeface="+mn-lt"/>
          <a:ea typeface="+mn-ea"/>
          <a:cs typeface="+mn-cs"/>
        </a:defRPr>
      </a:lvl8pPr>
      <a:lvl9pPr marL="4432988" indent="-260764" algn="l" defTabSz="1043056" rtl="0" eaLnBrk="1" latinLnBrk="1" hangingPunct="1">
        <a:spcBef>
          <a:spcPct val="20000"/>
        </a:spcBef>
        <a:buFont typeface="Arial" panose="020B0604020202020204" pitchFamily="34" charset="0"/>
        <a:buChar char="•"/>
        <a:defRPr sz="23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1043056" rtl="0" eaLnBrk="1" latinLnBrk="1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21528" algn="l" defTabSz="1043056" rtl="0" eaLnBrk="1" latinLnBrk="1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2pPr>
      <a:lvl3pPr marL="1043056" algn="l" defTabSz="1043056" rtl="0" eaLnBrk="1" latinLnBrk="1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3pPr>
      <a:lvl4pPr marL="1564584" algn="l" defTabSz="1043056" rtl="0" eaLnBrk="1" latinLnBrk="1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4pPr>
      <a:lvl5pPr marL="2086112" algn="l" defTabSz="1043056" rtl="0" eaLnBrk="1" latinLnBrk="1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5pPr>
      <a:lvl6pPr marL="2607640" algn="l" defTabSz="1043056" rtl="0" eaLnBrk="1" latinLnBrk="1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6pPr>
      <a:lvl7pPr marL="3129168" algn="l" defTabSz="1043056" rtl="0" eaLnBrk="1" latinLnBrk="1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7pPr>
      <a:lvl8pPr marL="3650696" algn="l" defTabSz="1043056" rtl="0" eaLnBrk="1" latinLnBrk="1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8pPr>
      <a:lvl9pPr marL="4172224" algn="l" defTabSz="1043056" rtl="0" eaLnBrk="1" latinLnBrk="1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381">
          <p15:clr>
            <a:srgbClr val="F26B43"/>
          </p15:clr>
        </p15:guide>
        <p15:guide id="2" pos="3368">
          <p15:clr>
            <a:srgbClr val="F26B43"/>
          </p15:clr>
        </p15:guide>
        <p15:guide id="3" pos="329" userDrawn="1">
          <p15:clr>
            <a:srgbClr val="F26B43"/>
          </p15:clr>
        </p15:guide>
        <p15:guide id="5" pos="6407" userDrawn="1">
          <p15:clr>
            <a:srgbClr val="F26B43"/>
          </p15:clr>
        </p15:guide>
        <p15:guide id="6" pos="646" userDrawn="1">
          <p15:clr>
            <a:srgbClr val="F26B43"/>
          </p15:clr>
        </p15:guide>
        <p15:guide id="7" orient="horz" pos="4423" userDrawn="1">
          <p15:clr>
            <a:srgbClr val="F26B43"/>
          </p15:clr>
        </p15:guide>
        <p15:guide id="8" orient="horz" pos="340" userDrawn="1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직사각형 25">
            <a:extLst>
              <a:ext uri="{FF2B5EF4-FFF2-40B4-BE49-F238E27FC236}">
                <a16:creationId xmlns:a16="http://schemas.microsoft.com/office/drawing/2014/main" id="{F9D38701-2D32-2016-38FF-4F8B783C702C}"/>
              </a:ext>
            </a:extLst>
          </p:cNvPr>
          <p:cNvSpPr/>
          <p:nvPr userDrawn="1"/>
        </p:nvSpPr>
        <p:spPr>
          <a:xfrm>
            <a:off x="0" y="0"/>
            <a:ext cx="10693400" cy="7561263"/>
          </a:xfrm>
          <a:prstGeom prst="rect">
            <a:avLst/>
          </a:prstGeom>
          <a:solidFill>
            <a:srgbClr val="03698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77461A80-FD4A-0567-71C4-F5A4B6DBF2E8}"/>
              </a:ext>
            </a:extLst>
          </p:cNvPr>
          <p:cNvSpPr/>
          <p:nvPr userDrawn="1"/>
        </p:nvSpPr>
        <p:spPr>
          <a:xfrm>
            <a:off x="0" y="0"/>
            <a:ext cx="3125810" cy="7561263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C1CB16A4-F8CF-AE47-A45C-AA70F40B671F}"/>
              </a:ext>
            </a:extLst>
          </p:cNvPr>
          <p:cNvSpPr/>
          <p:nvPr userDrawn="1"/>
        </p:nvSpPr>
        <p:spPr>
          <a:xfrm>
            <a:off x="6573550" y="7186403"/>
            <a:ext cx="3597258" cy="13849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>
            <a:spAutoFit/>
          </a:bodyPr>
          <a:lstStyle/>
          <a:p>
            <a:pPr algn="r" defTabSz="609745" latinLnBrk="1"/>
            <a:r>
              <a:rPr lang="en-US" altLang="ko-KR" sz="900" dirty="0">
                <a:ln w="3175"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MAVEN Cloud Service</a:t>
            </a:r>
            <a:r>
              <a:rPr lang="ko-KR" altLang="en-US" sz="900" dirty="0">
                <a:ln w="3175"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｜</a:t>
            </a:r>
            <a:r>
              <a:rPr lang="en-US" altLang="ko-KR" sz="900" dirty="0">
                <a:ln w="3175"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Microsoft Solutions &amp; Learning Partner </a:t>
            </a: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7DB31956-3ECC-E271-8E96-0E534C5DFDE4}"/>
              </a:ext>
            </a:extLst>
          </p:cNvPr>
          <p:cNvSpPr/>
          <p:nvPr userDrawn="1"/>
        </p:nvSpPr>
        <p:spPr>
          <a:xfrm>
            <a:off x="521983" y="7186403"/>
            <a:ext cx="2074927" cy="13849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>
            <a:spAutoFit/>
          </a:bodyPr>
          <a:lstStyle/>
          <a:p>
            <a:pPr defTabSz="609745" latinLnBrk="1"/>
            <a:r>
              <a:rPr lang="en-US" altLang="ko-KR" sz="900" spc="-12" dirty="0">
                <a:ln w="3175"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B2B Cloud Solution </a:t>
            </a:r>
            <a:r>
              <a:rPr lang="en-US" altLang="ko-KR" sz="900" dirty="0">
                <a:ln w="3175"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Management</a:t>
            </a:r>
            <a:r>
              <a:rPr lang="en-US" altLang="ko-KR" sz="900" spc="-12" dirty="0">
                <a:ln w="3175"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Group</a:t>
            </a:r>
          </a:p>
        </p:txBody>
      </p:sp>
      <p:pic>
        <p:nvPicPr>
          <p:cNvPr id="8" name="그래픽 7">
            <a:extLst>
              <a:ext uri="{FF2B5EF4-FFF2-40B4-BE49-F238E27FC236}">
                <a16:creationId xmlns:a16="http://schemas.microsoft.com/office/drawing/2014/main" id="{DFC60388-5ABB-ACA7-429A-784C04D1D438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biLevel thresh="25000"/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21983" y="6433145"/>
            <a:ext cx="2050422" cy="455648"/>
          </a:xfrm>
          <a:prstGeom prst="rect">
            <a:avLst/>
          </a:prstGeom>
        </p:spPr>
      </p:pic>
      <p:cxnSp>
        <p:nvCxnSpPr>
          <p:cNvPr id="23" name="직선 연결선 22">
            <a:extLst>
              <a:ext uri="{FF2B5EF4-FFF2-40B4-BE49-F238E27FC236}">
                <a16:creationId xmlns:a16="http://schemas.microsoft.com/office/drawing/2014/main" id="{419BC719-949A-FC0A-829D-D18940F3A593}"/>
              </a:ext>
            </a:extLst>
          </p:cNvPr>
          <p:cNvCxnSpPr>
            <a:cxnSpLocks/>
          </p:cNvCxnSpPr>
          <p:nvPr userDrawn="1"/>
        </p:nvCxnSpPr>
        <p:spPr>
          <a:xfrm>
            <a:off x="521983" y="7021513"/>
            <a:ext cx="9644129" cy="0"/>
          </a:xfrm>
          <a:prstGeom prst="line">
            <a:avLst/>
          </a:prstGeom>
          <a:ln w="12700" cap="sq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66B7BF8D-89C1-398F-A23C-80A93004DDD1}"/>
              </a:ext>
            </a:extLst>
          </p:cNvPr>
          <p:cNvSpPr txBox="1"/>
          <p:nvPr userDrawn="1"/>
        </p:nvSpPr>
        <p:spPr>
          <a:xfrm>
            <a:off x="513994" y="432053"/>
            <a:ext cx="1542089" cy="49244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en-US" altLang="ko-KR" sz="3200" spc="-15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contents</a:t>
            </a:r>
            <a:endParaRPr lang="ko-KR" altLang="en-US" sz="3200" spc="-15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0761966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8" r:id="rId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381" userDrawn="1">
          <p15:clr>
            <a:srgbClr val="F26B43"/>
          </p15:clr>
        </p15:guide>
        <p15:guide id="2" pos="3368" userDrawn="1">
          <p15:clr>
            <a:srgbClr val="F26B43"/>
          </p15:clr>
        </p15:guide>
        <p15:guide id="3" pos="329" userDrawn="1">
          <p15:clr>
            <a:srgbClr val="F26B43"/>
          </p15:clr>
        </p15:guide>
        <p15:guide id="4" pos="6407" userDrawn="1">
          <p15:clr>
            <a:srgbClr val="F26B43"/>
          </p15:clr>
        </p15:guide>
        <p15:guide id="5" orient="horz" pos="340" userDrawn="1">
          <p15:clr>
            <a:srgbClr val="F26B43"/>
          </p15:clr>
        </p15:guide>
        <p15:guide id="8" pos="646" userDrawn="1">
          <p15:clr>
            <a:srgbClr val="F26B43"/>
          </p15:clr>
        </p15:guide>
        <p15:guide id="9" orient="horz" pos="4423" userDrawn="1">
          <p15:clr>
            <a:srgbClr val="F26B43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직선 연결선 1">
            <a:extLst>
              <a:ext uri="{FF2B5EF4-FFF2-40B4-BE49-F238E27FC236}">
                <a16:creationId xmlns:a16="http://schemas.microsoft.com/office/drawing/2014/main" id="{72C0B04D-883E-435F-97D5-FE93665FBB9E}"/>
              </a:ext>
            </a:extLst>
          </p:cNvPr>
          <p:cNvCxnSpPr>
            <a:cxnSpLocks/>
          </p:cNvCxnSpPr>
          <p:nvPr userDrawn="1"/>
        </p:nvCxnSpPr>
        <p:spPr>
          <a:xfrm>
            <a:off x="4800486" y="2952344"/>
            <a:ext cx="1728192" cy="0"/>
          </a:xfrm>
          <a:prstGeom prst="line">
            <a:avLst/>
          </a:prstGeom>
          <a:ln w="12700" cap="rnd">
            <a:solidFill>
              <a:schemeClr val="tx1">
                <a:lumMod val="85000"/>
                <a:lumOff val="15000"/>
              </a:schemeClr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739715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6" r:id="rId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381" userDrawn="1">
          <p15:clr>
            <a:srgbClr val="F26B43"/>
          </p15:clr>
        </p15:guide>
        <p15:guide id="2" pos="3368" userDrawn="1">
          <p15:clr>
            <a:srgbClr val="F26B43"/>
          </p15:clr>
        </p15:guide>
        <p15:guide id="3" pos="329" userDrawn="1">
          <p15:clr>
            <a:srgbClr val="F26B43"/>
          </p15:clr>
        </p15:guide>
        <p15:guide id="4" pos="6407" userDrawn="1">
          <p15:clr>
            <a:srgbClr val="F26B43"/>
          </p15:clr>
        </p15:guide>
      </p15:sldGuideLst>
    </p:ext>
  </p:extLst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슬라이드 번호 개체 틀 5">
            <a:extLst>
              <a:ext uri="{FF2B5EF4-FFF2-40B4-BE49-F238E27FC236}">
                <a16:creationId xmlns:a16="http://schemas.microsoft.com/office/drawing/2014/main" id="{D8065188-5F67-1D78-0132-C5D6C9BCE69B}"/>
              </a:ext>
            </a:extLst>
          </p:cNvPr>
          <p:cNvSpPr txBox="1">
            <a:spLocks/>
          </p:cNvSpPr>
          <p:nvPr userDrawn="1"/>
        </p:nvSpPr>
        <p:spPr>
          <a:xfrm>
            <a:off x="5008880" y="7020991"/>
            <a:ext cx="675640" cy="402567"/>
          </a:xfrm>
          <a:prstGeom prst="rect">
            <a:avLst/>
          </a:prstGeom>
        </p:spPr>
        <p:txBody>
          <a:bodyPr wrap="none" anchor="ctr">
            <a:scene3d>
              <a:camera prst="orthographicFront"/>
              <a:lightRig rig="threePt" dir="t"/>
            </a:scene3d>
            <a:sp3d>
              <a:bevelT w="1270" h="1270"/>
            </a:sp3d>
          </a:bodyPr>
          <a:lstStyle>
            <a:defPPr>
              <a:defRPr lang="ko-KR"/>
            </a:defPPr>
            <a:lvl1pPr marL="0" algn="ctr" defTabSz="1043056" rtl="0" eaLnBrk="1" latinLnBrk="1" hangingPunct="1">
              <a:defRPr sz="9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21528" algn="l" defTabSz="1043056" rtl="0" eaLnBrk="1" latinLnBrk="1" hangingPunct="1"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43056" algn="l" defTabSz="1043056" rtl="0" eaLnBrk="1" latinLnBrk="1" hangingPunct="1"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564584" algn="l" defTabSz="1043056" rtl="0" eaLnBrk="1" latinLnBrk="1" hangingPunct="1"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86112" algn="l" defTabSz="1043056" rtl="0" eaLnBrk="1" latinLnBrk="1" hangingPunct="1"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607640" algn="l" defTabSz="1043056" rtl="0" eaLnBrk="1" latinLnBrk="1" hangingPunct="1"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29168" algn="l" defTabSz="1043056" rtl="0" eaLnBrk="1" latinLnBrk="1" hangingPunct="1"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50696" algn="l" defTabSz="1043056" rtl="0" eaLnBrk="1" latinLnBrk="1" hangingPunct="1"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72224" algn="l" defTabSz="1043056" rtl="0" eaLnBrk="1" latinLnBrk="1" hangingPunct="1"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DBF5172-A74E-4ACE-9795-991309062810}" type="slidenum">
              <a:rPr lang="ko-KR" altLang="en-US" smtClean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pPr/>
              <a:t>‹#›</a:t>
            </a:fld>
            <a:endParaRPr lang="ko-KR" altLang="en-US" dirty="0">
              <a:solidFill>
                <a:schemeClr val="tx1">
                  <a:lumMod val="75000"/>
                  <a:lumOff val="2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539DB5A8-9399-B8C2-4DBF-0945A36BCB31}"/>
              </a:ext>
            </a:extLst>
          </p:cNvPr>
          <p:cNvSpPr/>
          <p:nvPr userDrawn="1"/>
        </p:nvSpPr>
        <p:spPr>
          <a:xfrm>
            <a:off x="521983" y="7186403"/>
            <a:ext cx="2074927" cy="13849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>
            <a:spAutoFit/>
          </a:bodyPr>
          <a:lstStyle/>
          <a:p>
            <a:pPr defTabSz="609745" latinLnBrk="1"/>
            <a:r>
              <a:rPr lang="en-US" altLang="ko-KR" sz="900" spc="-12" dirty="0">
                <a:ln w="3175"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B2B Cloud Solution </a:t>
            </a:r>
            <a:r>
              <a:rPr lang="en-US" altLang="ko-KR" sz="900" dirty="0">
                <a:ln w="3175"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Management</a:t>
            </a:r>
            <a:r>
              <a:rPr lang="en-US" altLang="ko-KR" sz="900" spc="-12" dirty="0">
                <a:ln w="3175"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Group</a:t>
            </a: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DE30286A-7418-554C-4CAB-D78807BEE135}"/>
              </a:ext>
            </a:extLst>
          </p:cNvPr>
          <p:cNvSpPr/>
          <p:nvPr userDrawn="1"/>
        </p:nvSpPr>
        <p:spPr>
          <a:xfrm>
            <a:off x="6573550" y="7186403"/>
            <a:ext cx="3597258" cy="13849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>
            <a:spAutoFit/>
          </a:bodyPr>
          <a:lstStyle/>
          <a:p>
            <a:pPr algn="r" defTabSz="609745" latinLnBrk="1"/>
            <a:r>
              <a:rPr lang="en-US" altLang="ko-KR" sz="900" dirty="0">
                <a:ln w="3175"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MAVEN Cloud Service</a:t>
            </a:r>
            <a:r>
              <a:rPr lang="ko-KR" altLang="en-US" sz="900" dirty="0">
                <a:ln w="3175"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｜</a:t>
            </a:r>
            <a:r>
              <a:rPr lang="en-US" altLang="ko-KR" sz="900" dirty="0">
                <a:ln w="3175"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Microsoft Solutions &amp; Learning Partner </a:t>
            </a:r>
          </a:p>
        </p:txBody>
      </p:sp>
      <p:sp>
        <p:nvSpPr>
          <p:cNvPr id="2" name="직사각형 9">
            <a:extLst>
              <a:ext uri="{FF2B5EF4-FFF2-40B4-BE49-F238E27FC236}">
                <a16:creationId xmlns:a16="http://schemas.microsoft.com/office/drawing/2014/main" id="{5E5BA3D6-F86A-D9A0-C37A-C13ACD4462F4}"/>
              </a:ext>
            </a:extLst>
          </p:cNvPr>
          <p:cNvSpPr/>
          <p:nvPr userDrawn="1"/>
        </p:nvSpPr>
        <p:spPr>
          <a:xfrm>
            <a:off x="521982" y="827123"/>
            <a:ext cx="9648000" cy="36000"/>
          </a:xfrm>
          <a:prstGeom prst="rect">
            <a:avLst/>
          </a:prstGeom>
          <a:solidFill>
            <a:srgbClr val="4E4B4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>
              <a:solidFill>
                <a:schemeClr val="l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239264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4" r:id="rId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381" userDrawn="1">
          <p15:clr>
            <a:srgbClr val="F26B43"/>
          </p15:clr>
        </p15:guide>
        <p15:guide id="2" pos="3368" userDrawn="1">
          <p15:clr>
            <a:srgbClr val="F26B43"/>
          </p15:clr>
        </p15:guide>
        <p15:guide id="3" orient="horz" pos="4513" userDrawn="1">
          <p15:clr>
            <a:srgbClr val="F26B43"/>
          </p15:clr>
        </p15:guide>
        <p15:guide id="4" orient="horz" pos="4604" userDrawn="1">
          <p15:clr>
            <a:srgbClr val="F26B43"/>
          </p15:clr>
        </p15:guide>
        <p15:guide id="5" pos="329" userDrawn="1">
          <p15:clr>
            <a:srgbClr val="F26B43"/>
          </p15:clr>
        </p15:guide>
        <p15:guide id="6" pos="6407" userDrawn="1">
          <p15:clr>
            <a:srgbClr val="F26B43"/>
          </p15:clr>
        </p15:guide>
        <p15:guide id="7" orient="horz" pos="340" userDrawn="1">
          <p15:clr>
            <a:srgbClr val="F26B43"/>
          </p15:clr>
        </p15:guide>
        <p15:guide id="8" orient="horz" pos="567" userDrawn="1">
          <p15:clr>
            <a:srgbClr val="F26B43"/>
          </p15:clr>
        </p15:guide>
      </p15:sldGuideLst>
    </p:ext>
  </p:extLst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그림 16">
            <a:extLst>
              <a:ext uri="{FF2B5EF4-FFF2-40B4-BE49-F238E27FC236}">
                <a16:creationId xmlns:a16="http://schemas.microsoft.com/office/drawing/2014/main" id="{2F08DBEE-BE82-0577-C505-F80139D8C87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717" t="32942" r="14882" b="32743"/>
          <a:stretch/>
        </p:blipFill>
        <p:spPr>
          <a:xfrm>
            <a:off x="1026220" y="540271"/>
            <a:ext cx="1465200" cy="320053"/>
          </a:xfrm>
          <a:prstGeom prst="rect">
            <a:avLst/>
          </a:prstGeom>
        </p:spPr>
      </p:pic>
      <p:sp>
        <p:nvSpPr>
          <p:cNvPr id="8" name="직사각형 7">
            <a:extLst>
              <a:ext uri="{FF2B5EF4-FFF2-40B4-BE49-F238E27FC236}">
                <a16:creationId xmlns:a16="http://schemas.microsoft.com/office/drawing/2014/main" id="{835E9779-B22B-88AE-2A9F-646DDC214DB0}"/>
              </a:ext>
            </a:extLst>
          </p:cNvPr>
          <p:cNvSpPr/>
          <p:nvPr userDrawn="1"/>
        </p:nvSpPr>
        <p:spPr>
          <a:xfrm>
            <a:off x="1045856" y="6732959"/>
            <a:ext cx="9119870" cy="16927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 anchorCtr="0">
            <a:spAutoFit/>
          </a:bodyPr>
          <a:lstStyle/>
          <a:p>
            <a:pPr>
              <a:defRPr/>
            </a:pPr>
            <a:r>
              <a:rPr lang="en-US" altLang="ko-KR" sz="1100" spc="-10" baseline="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03698D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A.  </a:t>
            </a:r>
            <a:r>
              <a:rPr lang="ko-KR" altLang="en-US" sz="1100" spc="-10" baseline="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본사 </a:t>
            </a:r>
            <a:r>
              <a:rPr lang="en-US" altLang="ko-KR" sz="1100" spc="-10" baseline="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: </a:t>
            </a:r>
            <a:r>
              <a:rPr lang="ko-KR" altLang="en-US" sz="1100" spc="-10" baseline="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강남구 </a:t>
            </a:r>
            <a:r>
              <a:rPr lang="ko-KR" altLang="en-US" sz="1100" spc="-10" baseline="0" dirty="0" err="1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언주로</a:t>
            </a:r>
            <a:r>
              <a:rPr lang="ko-KR" altLang="en-US" sz="1100" spc="-10" baseline="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en-US" altLang="ko-KR" sz="1100" spc="-10" baseline="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609 </a:t>
            </a:r>
            <a:r>
              <a:rPr lang="ko-KR" altLang="en-US" sz="1100" spc="-10" baseline="0" dirty="0" err="1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팍스타워</a:t>
            </a:r>
            <a:r>
              <a:rPr lang="ko-KR" altLang="en-US" sz="1100" spc="-10" baseline="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en-US" altLang="ko-KR" sz="1100" spc="-10" baseline="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B</a:t>
            </a:r>
            <a:r>
              <a:rPr lang="ko-KR" altLang="en-US" sz="1100" spc="-10" baseline="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동 </a:t>
            </a:r>
            <a:r>
              <a:rPr lang="en-US" altLang="ko-KR" sz="1100" spc="-10" baseline="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14</a:t>
            </a:r>
            <a:r>
              <a:rPr lang="ko-KR" altLang="en-US" sz="1100" spc="-10" baseline="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층</a:t>
            </a:r>
            <a:r>
              <a:rPr lang="en-US" altLang="ko-KR" sz="1100" spc="-10" baseline="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(</a:t>
            </a:r>
            <a:r>
              <a:rPr lang="ko-KR" altLang="en-US" sz="1100" spc="-10" baseline="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러닝 센터 </a:t>
            </a:r>
            <a:r>
              <a:rPr lang="en-US" altLang="ko-KR" sz="1100" spc="-10" baseline="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: </a:t>
            </a:r>
            <a:r>
              <a:rPr lang="ko-KR" altLang="en-US" sz="1100" spc="-10" baseline="0" dirty="0" err="1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팍스타워</a:t>
            </a:r>
            <a:r>
              <a:rPr lang="ko-KR" altLang="en-US" sz="1100" spc="-10" baseline="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en-US" altLang="ko-KR" sz="1100" spc="-10" baseline="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A</a:t>
            </a:r>
            <a:r>
              <a:rPr lang="ko-KR" altLang="en-US" sz="1100" spc="-10" baseline="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동 </a:t>
            </a:r>
            <a:r>
              <a:rPr lang="en-US" altLang="ko-KR" sz="1100" spc="-10" baseline="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B2</a:t>
            </a:r>
            <a:r>
              <a:rPr lang="ko-KR" altLang="en-US" sz="1100" spc="-10" baseline="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층</a:t>
            </a:r>
            <a:r>
              <a:rPr lang="en-US" altLang="ko-KR" sz="1100" spc="-10" baseline="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)</a:t>
            </a:r>
            <a:r>
              <a:rPr lang="en-US" altLang="ko-KR" sz="1100" spc="-10" baseline="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  </a:t>
            </a:r>
            <a:r>
              <a:rPr lang="ko-KR" altLang="en-US" sz="1100" spc="-10" baseline="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｜  </a:t>
            </a:r>
            <a:r>
              <a:rPr lang="en-US" altLang="ko-KR" sz="1100" spc="-10" baseline="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en-US" altLang="ko-KR" sz="1100" spc="-10" baseline="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03698D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T.  </a:t>
            </a:r>
            <a:r>
              <a:rPr lang="en-US" altLang="ko-KR" sz="1100" spc="-10" baseline="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02-539-9633</a:t>
            </a:r>
            <a:r>
              <a:rPr lang="en-US" altLang="ko-KR" sz="1100" kern="1200" spc="-10" baseline="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rPr>
              <a:t>   </a:t>
            </a:r>
            <a:r>
              <a:rPr lang="ko-KR" altLang="en-US" sz="1100" kern="1200" spc="-10" baseline="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rPr>
              <a:t>｜   </a:t>
            </a:r>
            <a:r>
              <a:rPr lang="en-US" altLang="ko-KR" sz="1100" spc="-10" baseline="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03698D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F.  </a:t>
            </a:r>
            <a:r>
              <a:rPr lang="en-US" altLang="ko-KR" sz="1100" spc="-10" baseline="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02-539-9733</a:t>
            </a:r>
            <a:r>
              <a:rPr lang="en-US" altLang="ko-KR" sz="1100" spc="-10" baseline="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  </a:t>
            </a:r>
            <a:r>
              <a:rPr lang="ko-KR" altLang="en-US" sz="1100" spc="-10" baseline="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｜   </a:t>
            </a:r>
            <a:r>
              <a:rPr lang="en-US" altLang="ko-KR" sz="1100" spc="-10" baseline="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03698D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E.  </a:t>
            </a:r>
            <a:r>
              <a:rPr lang="en-US" altLang="ko-KR" sz="1100" spc="-10" baseline="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info@mavencs.net        </a:t>
            </a: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0AF5A143-84DF-1E47-6066-479F67290C2A}"/>
              </a:ext>
            </a:extLst>
          </p:cNvPr>
          <p:cNvSpPr/>
          <p:nvPr userDrawn="1"/>
        </p:nvSpPr>
        <p:spPr>
          <a:xfrm>
            <a:off x="8066072" y="7155625"/>
            <a:ext cx="2100040" cy="16927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 anchorCtr="0">
            <a:spAutoFit/>
          </a:bodyPr>
          <a:lstStyle/>
          <a:p>
            <a:pPr marL="0" marR="0" lvl="0" indent="0" algn="r" defTabSz="1043056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03698D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www.mavencloudservice.com</a:t>
            </a:r>
          </a:p>
        </p:txBody>
      </p:sp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A64284C3-4958-1B23-38AF-70BDC2252B05}"/>
              </a:ext>
            </a:extLst>
          </p:cNvPr>
          <p:cNvCxnSpPr>
            <a:cxnSpLocks/>
          </p:cNvCxnSpPr>
          <p:nvPr userDrawn="1"/>
        </p:nvCxnSpPr>
        <p:spPr>
          <a:xfrm>
            <a:off x="1045856" y="7021513"/>
            <a:ext cx="9120256" cy="0"/>
          </a:xfrm>
          <a:prstGeom prst="line">
            <a:avLst/>
          </a:prstGeom>
          <a:ln w="12700" cap="sq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직사각형 6">
            <a:extLst>
              <a:ext uri="{FF2B5EF4-FFF2-40B4-BE49-F238E27FC236}">
                <a16:creationId xmlns:a16="http://schemas.microsoft.com/office/drawing/2014/main" id="{DAD56BD7-CDF3-F333-5F83-98F3A261C9A9}"/>
              </a:ext>
            </a:extLst>
          </p:cNvPr>
          <p:cNvSpPr/>
          <p:nvPr userDrawn="1"/>
        </p:nvSpPr>
        <p:spPr>
          <a:xfrm>
            <a:off x="1047582" y="7155625"/>
            <a:ext cx="3212290" cy="16927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>
            <a:spAutoFit/>
          </a:bodyPr>
          <a:lstStyle/>
          <a:p>
            <a:pPr defTabSz="609745" latinLnBrk="1"/>
            <a:r>
              <a:rPr lang="en-US" altLang="ko-KR" sz="1100" spc="-12" dirty="0">
                <a:ln w="3175"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© 2024 MAVEN Cloud Service. All rights reserved.</a:t>
            </a:r>
            <a:endParaRPr lang="ko-KR" altLang="en-US" sz="1100" spc="-12" dirty="0">
              <a:ln w="3175"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7925EB04-4F8A-B278-1A17-5C8EAC1EDCAF}"/>
              </a:ext>
            </a:extLst>
          </p:cNvPr>
          <p:cNvSpPr txBox="1"/>
          <p:nvPr userDrawn="1"/>
        </p:nvSpPr>
        <p:spPr>
          <a:xfrm>
            <a:off x="1047582" y="2556495"/>
            <a:ext cx="9131575" cy="83522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ko-KR" sz="4800" spc="-88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Thank You</a:t>
            </a:r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55120A32-9612-0C8D-706B-51FC36882528}"/>
              </a:ext>
            </a:extLst>
          </p:cNvPr>
          <p:cNvSpPr/>
          <p:nvPr userDrawn="1"/>
        </p:nvSpPr>
        <p:spPr>
          <a:xfrm>
            <a:off x="1047582" y="3597230"/>
            <a:ext cx="4728704" cy="21544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>
            <a:spAutoFit/>
          </a:bodyPr>
          <a:lstStyle/>
          <a:p>
            <a:pPr algn="l"/>
            <a:r>
              <a:rPr lang="en-US" altLang="ko-KR" sz="1400" spc="-12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License Consulting </a:t>
            </a:r>
            <a:r>
              <a:rPr lang="ko-KR" altLang="en-US" sz="1400" spc="-12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｜</a:t>
            </a:r>
            <a:r>
              <a:rPr lang="en-US" altLang="ko-KR" sz="1400" spc="-12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Cloud Support </a:t>
            </a:r>
            <a:r>
              <a:rPr lang="ko-KR" altLang="en-US" sz="1400" spc="-12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｜</a:t>
            </a:r>
            <a:r>
              <a:rPr lang="en-US" altLang="ko-KR" sz="1400" spc="-12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User Training </a:t>
            </a:r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26984106-D0BC-2D48-47D0-B8F5F013CBE6}"/>
              </a:ext>
            </a:extLst>
          </p:cNvPr>
          <p:cNvSpPr/>
          <p:nvPr userDrawn="1"/>
        </p:nvSpPr>
        <p:spPr>
          <a:xfrm>
            <a:off x="0" y="0"/>
            <a:ext cx="786673" cy="7561263"/>
          </a:xfrm>
          <a:prstGeom prst="rect">
            <a:avLst/>
          </a:prstGeom>
          <a:solidFill>
            <a:srgbClr val="03698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" name="그래픽 1">
            <a:extLst>
              <a:ext uri="{FF2B5EF4-FFF2-40B4-BE49-F238E27FC236}">
                <a16:creationId xmlns:a16="http://schemas.microsoft.com/office/drawing/2014/main" id="{BEF7FFDE-69DC-6D7C-1FFA-C8B7E63E1DB0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2684413" y="471666"/>
            <a:ext cx="1620003" cy="3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04731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1" r:id="rId1"/>
  </p:sldLayoutIdLst>
  <p:txStyles>
    <p:titleStyle>
      <a:lvl1pPr algn="ctr" defTabSz="1043056" rtl="0" eaLnBrk="1" latinLnBrk="1" hangingPunct="1">
        <a:spcBef>
          <a:spcPct val="0"/>
        </a:spcBef>
        <a:buNone/>
        <a:defRPr sz="50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91146" indent="-391146" algn="l" defTabSz="1043056" rtl="0" eaLnBrk="1" latinLnBrk="1" hangingPunct="1">
        <a:spcBef>
          <a:spcPct val="20000"/>
        </a:spcBef>
        <a:buFont typeface="Arial" panose="020B0604020202020204" pitchFamily="34" charset="0"/>
        <a:buChar char="•"/>
        <a:defRPr sz="3700" kern="1200">
          <a:solidFill>
            <a:schemeClr val="tx1"/>
          </a:solidFill>
          <a:latin typeface="+mn-lt"/>
          <a:ea typeface="+mn-ea"/>
          <a:cs typeface="+mn-cs"/>
        </a:defRPr>
      </a:lvl1pPr>
      <a:lvl2pPr marL="847483" indent="-325955" algn="l" defTabSz="1043056" rtl="0" eaLnBrk="1" latinLnBrk="1" hangingPunct="1">
        <a:spcBef>
          <a:spcPct val="20000"/>
        </a:spcBef>
        <a:buFont typeface="Arial" panose="020B0604020202020204" pitchFamily="34" charset="0"/>
        <a:buChar char="–"/>
        <a:defRPr sz="3200" kern="1200">
          <a:solidFill>
            <a:schemeClr val="tx1"/>
          </a:solidFill>
          <a:latin typeface="+mn-lt"/>
          <a:ea typeface="+mn-ea"/>
          <a:cs typeface="+mn-cs"/>
        </a:defRPr>
      </a:lvl2pPr>
      <a:lvl3pPr marL="1303820" indent="-260764" algn="l" defTabSz="1043056" rtl="0" eaLnBrk="1" latinLnBrk="1" hangingPunct="1">
        <a:spcBef>
          <a:spcPct val="2000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3pPr>
      <a:lvl4pPr marL="1825348" indent="-260764" algn="l" defTabSz="1043056" rtl="0" eaLnBrk="1" latinLnBrk="1" hangingPunct="1">
        <a:spcBef>
          <a:spcPct val="20000"/>
        </a:spcBef>
        <a:buFont typeface="Arial" panose="020B0604020202020204" pitchFamily="34" charset="0"/>
        <a:buChar char="–"/>
        <a:defRPr sz="2300" kern="1200">
          <a:solidFill>
            <a:schemeClr val="tx1"/>
          </a:solidFill>
          <a:latin typeface="+mn-lt"/>
          <a:ea typeface="+mn-ea"/>
          <a:cs typeface="+mn-cs"/>
        </a:defRPr>
      </a:lvl4pPr>
      <a:lvl5pPr marL="2346876" indent="-260764" algn="l" defTabSz="1043056" rtl="0" eaLnBrk="1" latinLnBrk="1" hangingPunct="1">
        <a:spcBef>
          <a:spcPct val="20000"/>
        </a:spcBef>
        <a:buFont typeface="Arial" panose="020B0604020202020204" pitchFamily="34" charset="0"/>
        <a:buChar char="»"/>
        <a:defRPr sz="2300" kern="1200">
          <a:solidFill>
            <a:schemeClr val="tx1"/>
          </a:solidFill>
          <a:latin typeface="+mn-lt"/>
          <a:ea typeface="+mn-ea"/>
          <a:cs typeface="+mn-cs"/>
        </a:defRPr>
      </a:lvl5pPr>
      <a:lvl6pPr marL="2868404" indent="-260764" algn="l" defTabSz="1043056" rtl="0" eaLnBrk="1" latinLnBrk="1" hangingPunct="1">
        <a:spcBef>
          <a:spcPct val="20000"/>
        </a:spcBef>
        <a:buFont typeface="Arial" panose="020B0604020202020204" pitchFamily="34" charset="0"/>
        <a:buChar char="•"/>
        <a:defRPr sz="2300" kern="1200">
          <a:solidFill>
            <a:schemeClr val="tx1"/>
          </a:solidFill>
          <a:latin typeface="+mn-lt"/>
          <a:ea typeface="+mn-ea"/>
          <a:cs typeface="+mn-cs"/>
        </a:defRPr>
      </a:lvl6pPr>
      <a:lvl7pPr marL="3389932" indent="-260764" algn="l" defTabSz="1043056" rtl="0" eaLnBrk="1" latinLnBrk="1" hangingPunct="1">
        <a:spcBef>
          <a:spcPct val="20000"/>
        </a:spcBef>
        <a:buFont typeface="Arial" panose="020B0604020202020204" pitchFamily="34" charset="0"/>
        <a:buChar char="•"/>
        <a:defRPr sz="2300" kern="1200">
          <a:solidFill>
            <a:schemeClr val="tx1"/>
          </a:solidFill>
          <a:latin typeface="+mn-lt"/>
          <a:ea typeface="+mn-ea"/>
          <a:cs typeface="+mn-cs"/>
        </a:defRPr>
      </a:lvl7pPr>
      <a:lvl8pPr marL="3911460" indent="-260764" algn="l" defTabSz="1043056" rtl="0" eaLnBrk="1" latinLnBrk="1" hangingPunct="1">
        <a:spcBef>
          <a:spcPct val="20000"/>
        </a:spcBef>
        <a:buFont typeface="Arial" panose="020B0604020202020204" pitchFamily="34" charset="0"/>
        <a:buChar char="•"/>
        <a:defRPr sz="2300" kern="1200">
          <a:solidFill>
            <a:schemeClr val="tx1"/>
          </a:solidFill>
          <a:latin typeface="+mn-lt"/>
          <a:ea typeface="+mn-ea"/>
          <a:cs typeface="+mn-cs"/>
        </a:defRPr>
      </a:lvl8pPr>
      <a:lvl9pPr marL="4432988" indent="-260764" algn="l" defTabSz="1043056" rtl="0" eaLnBrk="1" latinLnBrk="1" hangingPunct="1">
        <a:spcBef>
          <a:spcPct val="20000"/>
        </a:spcBef>
        <a:buFont typeface="Arial" panose="020B0604020202020204" pitchFamily="34" charset="0"/>
        <a:buChar char="•"/>
        <a:defRPr sz="23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1043056" rtl="0" eaLnBrk="1" latinLnBrk="1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21528" algn="l" defTabSz="1043056" rtl="0" eaLnBrk="1" latinLnBrk="1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2pPr>
      <a:lvl3pPr marL="1043056" algn="l" defTabSz="1043056" rtl="0" eaLnBrk="1" latinLnBrk="1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3pPr>
      <a:lvl4pPr marL="1564584" algn="l" defTabSz="1043056" rtl="0" eaLnBrk="1" latinLnBrk="1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4pPr>
      <a:lvl5pPr marL="2086112" algn="l" defTabSz="1043056" rtl="0" eaLnBrk="1" latinLnBrk="1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5pPr>
      <a:lvl6pPr marL="2607640" algn="l" defTabSz="1043056" rtl="0" eaLnBrk="1" latinLnBrk="1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6pPr>
      <a:lvl7pPr marL="3129168" algn="l" defTabSz="1043056" rtl="0" eaLnBrk="1" latinLnBrk="1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7pPr>
      <a:lvl8pPr marL="3650696" algn="l" defTabSz="1043056" rtl="0" eaLnBrk="1" latinLnBrk="1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8pPr>
      <a:lvl9pPr marL="4172224" algn="l" defTabSz="1043056" rtl="0" eaLnBrk="1" latinLnBrk="1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381">
          <p15:clr>
            <a:srgbClr val="F26B43"/>
          </p15:clr>
        </p15:guide>
        <p15:guide id="2" pos="3368">
          <p15:clr>
            <a:srgbClr val="F26B43"/>
          </p15:clr>
        </p15:guide>
        <p15:guide id="3" pos="329" userDrawn="1">
          <p15:clr>
            <a:srgbClr val="F26B43"/>
          </p15:clr>
        </p15:guide>
        <p15:guide id="4" orient="horz" pos="340" userDrawn="1">
          <p15:clr>
            <a:srgbClr val="F26B43"/>
          </p15:clr>
        </p15:guide>
        <p15:guide id="5" pos="6407" userDrawn="1">
          <p15:clr>
            <a:srgbClr val="F26B43"/>
          </p15:clr>
        </p15:guide>
        <p15:guide id="6" orient="horz" pos="4423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4D50434-6647-58EA-73E6-DC73D4FEB6EA}"/>
              </a:ext>
            </a:extLst>
          </p:cNvPr>
          <p:cNvSpPr txBox="1"/>
          <p:nvPr/>
        </p:nvSpPr>
        <p:spPr>
          <a:xfrm>
            <a:off x="1047582" y="2556495"/>
            <a:ext cx="9131575" cy="83522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ko-KR" sz="4800" spc="-88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Azure Cost </a:t>
            </a:r>
            <a:r>
              <a:rPr lang="ko-KR" altLang="en-US" sz="4800" spc="-88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데이터 </a:t>
            </a:r>
            <a:r>
              <a:rPr lang="en-US" altLang="ko-KR" sz="4800" spc="-88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Power BI</a:t>
            </a:r>
          </a:p>
        </p:txBody>
      </p:sp>
    </p:spTree>
    <p:extLst>
      <p:ext uri="{BB962C8B-B14F-4D97-AF65-F5344CB8AC3E}">
        <p14:creationId xmlns:p14="http://schemas.microsoft.com/office/powerpoint/2010/main" val="54005633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8" name="그룹 87">
            <a:extLst>
              <a:ext uri="{FF2B5EF4-FFF2-40B4-BE49-F238E27FC236}">
                <a16:creationId xmlns:a16="http://schemas.microsoft.com/office/drawing/2014/main" id="{1EF50C64-A869-8200-DB91-E6F492BE32FD}"/>
              </a:ext>
            </a:extLst>
          </p:cNvPr>
          <p:cNvGrpSpPr/>
          <p:nvPr/>
        </p:nvGrpSpPr>
        <p:grpSpPr>
          <a:xfrm>
            <a:off x="3960679" y="1324550"/>
            <a:ext cx="2808002" cy="4593235"/>
            <a:chOff x="3514167" y="1074589"/>
            <a:chExt cx="2808002" cy="4593235"/>
          </a:xfrm>
        </p:grpSpPr>
        <p:grpSp>
          <p:nvGrpSpPr>
            <p:cNvPr id="89" name="그룹 88">
              <a:extLst>
                <a:ext uri="{FF2B5EF4-FFF2-40B4-BE49-F238E27FC236}">
                  <a16:creationId xmlns:a16="http://schemas.microsoft.com/office/drawing/2014/main" id="{7C99D74E-89ED-FEC3-360F-6E108F17BE8F}"/>
                </a:ext>
              </a:extLst>
            </p:cNvPr>
            <p:cNvGrpSpPr/>
            <p:nvPr/>
          </p:nvGrpSpPr>
          <p:grpSpPr>
            <a:xfrm>
              <a:off x="3514168" y="1074589"/>
              <a:ext cx="2808000" cy="766303"/>
              <a:chOff x="3514168" y="1074589"/>
              <a:chExt cx="2808000" cy="766303"/>
            </a:xfrm>
          </p:grpSpPr>
          <p:sp>
            <p:nvSpPr>
              <p:cNvPr id="99" name="TextBox 98">
                <a:extLst>
                  <a:ext uri="{FF2B5EF4-FFF2-40B4-BE49-F238E27FC236}">
                    <a16:creationId xmlns:a16="http://schemas.microsoft.com/office/drawing/2014/main" id="{8C4FEE4A-9C9F-BE06-267C-A64C6CAE1514}"/>
                  </a:ext>
                </a:extLst>
              </p:cNvPr>
              <p:cNvSpPr txBox="1"/>
              <p:nvPr userDrawn="1"/>
            </p:nvSpPr>
            <p:spPr>
              <a:xfrm>
                <a:off x="3514169" y="1074589"/>
                <a:ext cx="648072" cy="353943"/>
              </a:xfrm>
              <a:prstGeom prst="rect">
                <a:avLst/>
              </a:prstGeom>
              <a:noFill/>
            </p:spPr>
            <p:txBody>
              <a:bodyPr wrap="square" lIns="0" tIns="0" rIns="0" bIns="0" rtlCol="0" anchor="t" anchorCtr="0">
                <a:spAutoFit/>
              </a:bodyPr>
              <a:lstStyle/>
              <a:p>
                <a:r>
                  <a:rPr lang="en-US" altLang="ko-KR" sz="2300" spc="-150" dirty="0">
                    <a:solidFill>
                      <a:schemeClr val="bg1"/>
                    </a:solidFill>
                    <a:latin typeface="나눔스퀘어 Light" panose="020B0600000101010101" pitchFamily="50" charset="-127"/>
                    <a:ea typeface="나눔스퀘어 Light" panose="020B0600000101010101" pitchFamily="50" charset="-127"/>
                  </a:rPr>
                  <a:t>01</a:t>
                </a:r>
                <a:endParaRPr lang="ko-KR" altLang="en-US" sz="2300" spc="-150" dirty="0">
                  <a:solidFill>
                    <a:schemeClr val="bg1"/>
                  </a:solidFill>
                  <a:latin typeface="나눔스퀘어 Light" panose="020B0600000101010101" pitchFamily="50" charset="-127"/>
                  <a:ea typeface="나눔스퀘어 Light" panose="020B0600000101010101" pitchFamily="50" charset="-127"/>
                </a:endParaRPr>
              </a:p>
            </p:txBody>
          </p:sp>
          <p:sp>
            <p:nvSpPr>
              <p:cNvPr id="100" name="TextBox 99">
                <a:extLst>
                  <a:ext uri="{FF2B5EF4-FFF2-40B4-BE49-F238E27FC236}">
                    <a16:creationId xmlns:a16="http://schemas.microsoft.com/office/drawing/2014/main" id="{C4BE07D4-3BB3-90F7-C56C-A8A9D93CA524}"/>
                  </a:ext>
                </a:extLst>
              </p:cNvPr>
              <p:cNvSpPr txBox="1"/>
              <p:nvPr userDrawn="1"/>
            </p:nvSpPr>
            <p:spPr>
              <a:xfrm>
                <a:off x="3514168" y="1579282"/>
                <a:ext cx="2808000" cy="261610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r>
                  <a:rPr lang="ko-KR" altLang="en-US" sz="1700" dirty="0">
                    <a:solidFill>
                      <a:schemeClr val="bg1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텍스트를 </a:t>
                </a:r>
                <a:r>
                  <a:rPr lang="ko-KR" altLang="en-US" sz="1700" dirty="0" err="1">
                    <a:solidFill>
                      <a:schemeClr val="bg1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입력하시오</a:t>
                </a:r>
                <a:r>
                  <a:rPr lang="en-US" altLang="ko-KR" sz="1700" dirty="0">
                    <a:solidFill>
                      <a:schemeClr val="bg1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.</a:t>
                </a:r>
                <a:endParaRPr lang="ko-KR" altLang="en-US" sz="1700" dirty="0"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endParaRPr>
              </a:p>
            </p:txBody>
          </p:sp>
        </p:grpSp>
        <p:grpSp>
          <p:nvGrpSpPr>
            <p:cNvPr id="90" name="그룹 89">
              <a:extLst>
                <a:ext uri="{FF2B5EF4-FFF2-40B4-BE49-F238E27FC236}">
                  <a16:creationId xmlns:a16="http://schemas.microsoft.com/office/drawing/2014/main" id="{FE024318-5A61-BFA9-26A6-EAA9E93E28A4}"/>
                </a:ext>
              </a:extLst>
            </p:cNvPr>
            <p:cNvGrpSpPr/>
            <p:nvPr/>
          </p:nvGrpSpPr>
          <p:grpSpPr>
            <a:xfrm>
              <a:off x="3514169" y="2350233"/>
              <a:ext cx="2808000" cy="766303"/>
              <a:chOff x="3514169" y="1074589"/>
              <a:chExt cx="2808000" cy="766303"/>
            </a:xfrm>
          </p:grpSpPr>
          <p:sp>
            <p:nvSpPr>
              <p:cNvPr id="97" name="TextBox 96">
                <a:extLst>
                  <a:ext uri="{FF2B5EF4-FFF2-40B4-BE49-F238E27FC236}">
                    <a16:creationId xmlns:a16="http://schemas.microsoft.com/office/drawing/2014/main" id="{EA275C0D-B89F-8E81-602D-2CFE724AF90A}"/>
                  </a:ext>
                </a:extLst>
              </p:cNvPr>
              <p:cNvSpPr txBox="1"/>
              <p:nvPr userDrawn="1"/>
            </p:nvSpPr>
            <p:spPr>
              <a:xfrm>
                <a:off x="3514169" y="1074589"/>
                <a:ext cx="648072" cy="353943"/>
              </a:xfrm>
              <a:prstGeom prst="rect">
                <a:avLst/>
              </a:prstGeom>
              <a:noFill/>
            </p:spPr>
            <p:txBody>
              <a:bodyPr wrap="square" lIns="0" tIns="0" rIns="0" bIns="0" rtlCol="0" anchor="t" anchorCtr="0">
                <a:spAutoFit/>
              </a:bodyPr>
              <a:lstStyle/>
              <a:p>
                <a:r>
                  <a:rPr lang="en-US" altLang="ko-KR" sz="2300" spc="-150" dirty="0">
                    <a:solidFill>
                      <a:schemeClr val="bg1"/>
                    </a:solidFill>
                    <a:latin typeface="나눔스퀘어 Light" panose="020B0600000101010101" pitchFamily="50" charset="-127"/>
                    <a:ea typeface="나눔스퀘어 Light" panose="020B0600000101010101" pitchFamily="50" charset="-127"/>
                  </a:rPr>
                  <a:t>02</a:t>
                </a:r>
                <a:endParaRPr lang="ko-KR" altLang="en-US" sz="2300" spc="-150" dirty="0">
                  <a:solidFill>
                    <a:schemeClr val="bg1"/>
                  </a:solidFill>
                  <a:latin typeface="나눔스퀘어 Light" panose="020B0600000101010101" pitchFamily="50" charset="-127"/>
                  <a:ea typeface="나눔스퀘어 Light" panose="020B0600000101010101" pitchFamily="50" charset="-127"/>
                </a:endParaRPr>
              </a:p>
            </p:txBody>
          </p:sp>
          <p:sp>
            <p:nvSpPr>
              <p:cNvPr id="98" name="TextBox 97">
                <a:extLst>
                  <a:ext uri="{FF2B5EF4-FFF2-40B4-BE49-F238E27FC236}">
                    <a16:creationId xmlns:a16="http://schemas.microsoft.com/office/drawing/2014/main" id="{28FA6AD5-FD35-AD04-2EE8-F8471BE7D063}"/>
                  </a:ext>
                </a:extLst>
              </p:cNvPr>
              <p:cNvSpPr txBox="1"/>
              <p:nvPr userDrawn="1"/>
            </p:nvSpPr>
            <p:spPr>
              <a:xfrm>
                <a:off x="3514169" y="1579282"/>
                <a:ext cx="2808000" cy="261610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r>
                  <a:rPr lang="ko-KR" altLang="en-US" sz="1700" dirty="0">
                    <a:solidFill>
                      <a:schemeClr val="bg1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텍스트를 </a:t>
                </a:r>
                <a:r>
                  <a:rPr lang="ko-KR" altLang="en-US" sz="1700" dirty="0" err="1">
                    <a:solidFill>
                      <a:schemeClr val="bg1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입력하시오</a:t>
                </a:r>
                <a:r>
                  <a:rPr lang="en-US" altLang="ko-KR" sz="1700" dirty="0">
                    <a:solidFill>
                      <a:schemeClr val="bg1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.</a:t>
                </a:r>
                <a:endParaRPr lang="ko-KR" altLang="en-US" sz="1700" dirty="0"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endParaRPr>
              </a:p>
            </p:txBody>
          </p:sp>
        </p:grpSp>
        <p:grpSp>
          <p:nvGrpSpPr>
            <p:cNvPr id="91" name="그룹 90">
              <a:extLst>
                <a:ext uri="{FF2B5EF4-FFF2-40B4-BE49-F238E27FC236}">
                  <a16:creationId xmlns:a16="http://schemas.microsoft.com/office/drawing/2014/main" id="{C9867327-41DE-A855-CF8F-8824936F79D6}"/>
                </a:ext>
              </a:extLst>
            </p:cNvPr>
            <p:cNvGrpSpPr/>
            <p:nvPr/>
          </p:nvGrpSpPr>
          <p:grpSpPr>
            <a:xfrm>
              <a:off x="3514167" y="3625877"/>
              <a:ext cx="2808000" cy="766303"/>
              <a:chOff x="3514167" y="1074589"/>
              <a:chExt cx="2808000" cy="766303"/>
            </a:xfrm>
          </p:grpSpPr>
          <p:sp>
            <p:nvSpPr>
              <p:cNvPr id="95" name="TextBox 94">
                <a:extLst>
                  <a:ext uri="{FF2B5EF4-FFF2-40B4-BE49-F238E27FC236}">
                    <a16:creationId xmlns:a16="http://schemas.microsoft.com/office/drawing/2014/main" id="{39F95AE3-1A4E-38E0-CB41-71B448CDA00D}"/>
                  </a:ext>
                </a:extLst>
              </p:cNvPr>
              <p:cNvSpPr txBox="1"/>
              <p:nvPr userDrawn="1"/>
            </p:nvSpPr>
            <p:spPr>
              <a:xfrm>
                <a:off x="3514169" y="1074589"/>
                <a:ext cx="648072" cy="353943"/>
              </a:xfrm>
              <a:prstGeom prst="rect">
                <a:avLst/>
              </a:prstGeom>
              <a:noFill/>
            </p:spPr>
            <p:txBody>
              <a:bodyPr wrap="square" lIns="0" tIns="0" rIns="0" bIns="0" rtlCol="0" anchor="t" anchorCtr="0">
                <a:spAutoFit/>
              </a:bodyPr>
              <a:lstStyle/>
              <a:p>
                <a:r>
                  <a:rPr lang="en-US" altLang="ko-KR" sz="2300" spc="-150" dirty="0">
                    <a:solidFill>
                      <a:schemeClr val="bg1"/>
                    </a:solidFill>
                    <a:latin typeface="나눔스퀘어 Light" panose="020B0600000101010101" pitchFamily="50" charset="-127"/>
                    <a:ea typeface="나눔스퀘어 Light" panose="020B0600000101010101" pitchFamily="50" charset="-127"/>
                  </a:rPr>
                  <a:t>03</a:t>
                </a:r>
                <a:endParaRPr lang="ko-KR" altLang="en-US" sz="2300" spc="-150" dirty="0">
                  <a:solidFill>
                    <a:schemeClr val="bg1"/>
                  </a:solidFill>
                  <a:latin typeface="나눔스퀘어 Light" panose="020B0600000101010101" pitchFamily="50" charset="-127"/>
                  <a:ea typeface="나눔스퀘어 Light" panose="020B0600000101010101" pitchFamily="50" charset="-127"/>
                </a:endParaRPr>
              </a:p>
            </p:txBody>
          </p:sp>
          <p:sp>
            <p:nvSpPr>
              <p:cNvPr id="96" name="TextBox 95">
                <a:extLst>
                  <a:ext uri="{FF2B5EF4-FFF2-40B4-BE49-F238E27FC236}">
                    <a16:creationId xmlns:a16="http://schemas.microsoft.com/office/drawing/2014/main" id="{079CB68A-84BB-7619-9A9A-B2F4A397FDE8}"/>
                  </a:ext>
                </a:extLst>
              </p:cNvPr>
              <p:cNvSpPr txBox="1"/>
              <p:nvPr userDrawn="1"/>
            </p:nvSpPr>
            <p:spPr>
              <a:xfrm>
                <a:off x="3514167" y="1579282"/>
                <a:ext cx="2808000" cy="261610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r>
                  <a:rPr lang="ko-KR" altLang="en-US" sz="1700" dirty="0">
                    <a:solidFill>
                      <a:schemeClr val="bg1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텍스트를 </a:t>
                </a:r>
                <a:r>
                  <a:rPr lang="ko-KR" altLang="en-US" sz="1700" dirty="0" err="1">
                    <a:solidFill>
                      <a:schemeClr val="bg1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입력하시오</a:t>
                </a:r>
                <a:r>
                  <a:rPr lang="en-US" altLang="ko-KR" sz="1700" dirty="0">
                    <a:solidFill>
                      <a:schemeClr val="bg1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.</a:t>
                </a:r>
                <a:endParaRPr lang="ko-KR" altLang="en-US" sz="1700" dirty="0"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endParaRPr>
              </a:p>
            </p:txBody>
          </p:sp>
        </p:grpSp>
        <p:grpSp>
          <p:nvGrpSpPr>
            <p:cNvPr id="92" name="그룹 91">
              <a:extLst>
                <a:ext uri="{FF2B5EF4-FFF2-40B4-BE49-F238E27FC236}">
                  <a16:creationId xmlns:a16="http://schemas.microsoft.com/office/drawing/2014/main" id="{CD5250F9-644B-08E1-8E82-3A08BF220626}"/>
                </a:ext>
              </a:extLst>
            </p:cNvPr>
            <p:cNvGrpSpPr/>
            <p:nvPr/>
          </p:nvGrpSpPr>
          <p:grpSpPr>
            <a:xfrm>
              <a:off x="3514169" y="4901521"/>
              <a:ext cx="2808000" cy="766303"/>
              <a:chOff x="3514169" y="1074589"/>
              <a:chExt cx="2808000" cy="766303"/>
            </a:xfrm>
          </p:grpSpPr>
          <p:sp>
            <p:nvSpPr>
              <p:cNvPr id="93" name="TextBox 92">
                <a:extLst>
                  <a:ext uri="{FF2B5EF4-FFF2-40B4-BE49-F238E27FC236}">
                    <a16:creationId xmlns:a16="http://schemas.microsoft.com/office/drawing/2014/main" id="{277B0955-ED4F-313D-7911-D416447B68B6}"/>
                  </a:ext>
                </a:extLst>
              </p:cNvPr>
              <p:cNvSpPr txBox="1"/>
              <p:nvPr userDrawn="1"/>
            </p:nvSpPr>
            <p:spPr>
              <a:xfrm>
                <a:off x="3514169" y="1074589"/>
                <a:ext cx="648072" cy="353943"/>
              </a:xfrm>
              <a:prstGeom prst="rect">
                <a:avLst/>
              </a:prstGeom>
              <a:noFill/>
            </p:spPr>
            <p:txBody>
              <a:bodyPr wrap="square" lIns="0" tIns="0" rIns="0" bIns="0" rtlCol="0" anchor="t" anchorCtr="0">
                <a:spAutoFit/>
              </a:bodyPr>
              <a:lstStyle/>
              <a:p>
                <a:r>
                  <a:rPr lang="en-US" altLang="ko-KR" sz="2300" spc="-150" dirty="0">
                    <a:solidFill>
                      <a:schemeClr val="bg1"/>
                    </a:solidFill>
                    <a:latin typeface="나눔스퀘어 Light" panose="020B0600000101010101" pitchFamily="50" charset="-127"/>
                    <a:ea typeface="나눔스퀘어 Light" panose="020B0600000101010101" pitchFamily="50" charset="-127"/>
                  </a:rPr>
                  <a:t>04</a:t>
                </a:r>
                <a:endParaRPr lang="ko-KR" altLang="en-US" sz="2300" spc="-150" dirty="0">
                  <a:solidFill>
                    <a:schemeClr val="bg1"/>
                  </a:solidFill>
                  <a:latin typeface="나눔스퀘어 Light" panose="020B0600000101010101" pitchFamily="50" charset="-127"/>
                  <a:ea typeface="나눔스퀘어 Light" panose="020B0600000101010101" pitchFamily="50" charset="-127"/>
                </a:endParaRPr>
              </a:p>
            </p:txBody>
          </p:sp>
          <p:sp>
            <p:nvSpPr>
              <p:cNvPr id="94" name="TextBox 93">
                <a:extLst>
                  <a:ext uri="{FF2B5EF4-FFF2-40B4-BE49-F238E27FC236}">
                    <a16:creationId xmlns:a16="http://schemas.microsoft.com/office/drawing/2014/main" id="{096643B8-D374-F9B7-969F-4F3C878010F4}"/>
                  </a:ext>
                </a:extLst>
              </p:cNvPr>
              <p:cNvSpPr txBox="1"/>
              <p:nvPr userDrawn="1"/>
            </p:nvSpPr>
            <p:spPr>
              <a:xfrm>
                <a:off x="3514169" y="1579282"/>
                <a:ext cx="2808000" cy="261610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r>
                  <a:rPr lang="ko-KR" altLang="en-US" sz="1700" dirty="0">
                    <a:solidFill>
                      <a:schemeClr val="bg1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텍스트를 </a:t>
                </a:r>
                <a:r>
                  <a:rPr lang="ko-KR" altLang="en-US" sz="1700" dirty="0" err="1">
                    <a:solidFill>
                      <a:schemeClr val="bg1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입력하시오</a:t>
                </a:r>
                <a:r>
                  <a:rPr lang="en-US" altLang="ko-KR" sz="1700" dirty="0">
                    <a:solidFill>
                      <a:schemeClr val="bg1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.</a:t>
                </a:r>
                <a:endParaRPr lang="ko-KR" altLang="en-US" sz="1700" dirty="0"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endParaRPr>
              </a:p>
            </p:txBody>
          </p:sp>
        </p:grpSp>
      </p:grpSp>
      <p:grpSp>
        <p:nvGrpSpPr>
          <p:cNvPr id="101" name="그룹 100">
            <a:extLst>
              <a:ext uri="{FF2B5EF4-FFF2-40B4-BE49-F238E27FC236}">
                <a16:creationId xmlns:a16="http://schemas.microsoft.com/office/drawing/2014/main" id="{8F0A2787-0ADF-7E6E-CABF-991F579CF457}"/>
              </a:ext>
            </a:extLst>
          </p:cNvPr>
          <p:cNvGrpSpPr/>
          <p:nvPr/>
        </p:nvGrpSpPr>
        <p:grpSpPr>
          <a:xfrm>
            <a:off x="7294661" y="1324550"/>
            <a:ext cx="2808001" cy="4593235"/>
            <a:chOff x="3514169" y="1074589"/>
            <a:chExt cx="2949765" cy="4593235"/>
          </a:xfrm>
        </p:grpSpPr>
        <p:grpSp>
          <p:nvGrpSpPr>
            <p:cNvPr id="102" name="그룹 101">
              <a:extLst>
                <a:ext uri="{FF2B5EF4-FFF2-40B4-BE49-F238E27FC236}">
                  <a16:creationId xmlns:a16="http://schemas.microsoft.com/office/drawing/2014/main" id="{E5C69DD5-4666-0B08-F792-3DA521112572}"/>
                </a:ext>
              </a:extLst>
            </p:cNvPr>
            <p:cNvGrpSpPr/>
            <p:nvPr/>
          </p:nvGrpSpPr>
          <p:grpSpPr>
            <a:xfrm>
              <a:off x="3514169" y="1074589"/>
              <a:ext cx="2949765" cy="766303"/>
              <a:chOff x="3514169" y="1074589"/>
              <a:chExt cx="2949765" cy="766303"/>
            </a:xfrm>
          </p:grpSpPr>
          <p:sp>
            <p:nvSpPr>
              <p:cNvPr id="112" name="TextBox 111">
                <a:extLst>
                  <a:ext uri="{FF2B5EF4-FFF2-40B4-BE49-F238E27FC236}">
                    <a16:creationId xmlns:a16="http://schemas.microsoft.com/office/drawing/2014/main" id="{13D019E1-8EAB-A53A-0734-C1F51FDCAA73}"/>
                  </a:ext>
                </a:extLst>
              </p:cNvPr>
              <p:cNvSpPr txBox="1"/>
              <p:nvPr userDrawn="1"/>
            </p:nvSpPr>
            <p:spPr>
              <a:xfrm>
                <a:off x="3514169" y="1074589"/>
                <a:ext cx="648072" cy="353943"/>
              </a:xfrm>
              <a:prstGeom prst="rect">
                <a:avLst/>
              </a:prstGeom>
              <a:noFill/>
            </p:spPr>
            <p:txBody>
              <a:bodyPr wrap="square" lIns="0" tIns="0" rIns="0" bIns="0" rtlCol="0" anchor="t" anchorCtr="0">
                <a:spAutoFit/>
              </a:bodyPr>
              <a:lstStyle/>
              <a:p>
                <a:r>
                  <a:rPr lang="en-US" altLang="ko-KR" sz="2300" spc="-150" dirty="0">
                    <a:solidFill>
                      <a:schemeClr val="bg1"/>
                    </a:solidFill>
                    <a:latin typeface="나눔스퀘어 Light" panose="020B0600000101010101" pitchFamily="50" charset="-127"/>
                    <a:ea typeface="나눔스퀘어 Light" panose="020B0600000101010101" pitchFamily="50" charset="-127"/>
                  </a:rPr>
                  <a:t>05</a:t>
                </a:r>
                <a:endParaRPr lang="ko-KR" altLang="en-US" sz="2300" spc="-150" dirty="0">
                  <a:solidFill>
                    <a:schemeClr val="bg1"/>
                  </a:solidFill>
                  <a:latin typeface="나눔스퀘어 Light" panose="020B0600000101010101" pitchFamily="50" charset="-127"/>
                  <a:ea typeface="나눔스퀘어 Light" panose="020B0600000101010101" pitchFamily="50" charset="-127"/>
                </a:endParaRPr>
              </a:p>
            </p:txBody>
          </p:sp>
          <p:sp>
            <p:nvSpPr>
              <p:cNvPr id="113" name="TextBox 112">
                <a:extLst>
                  <a:ext uri="{FF2B5EF4-FFF2-40B4-BE49-F238E27FC236}">
                    <a16:creationId xmlns:a16="http://schemas.microsoft.com/office/drawing/2014/main" id="{50899994-BB6A-BB00-466A-540111557055}"/>
                  </a:ext>
                </a:extLst>
              </p:cNvPr>
              <p:cNvSpPr txBox="1"/>
              <p:nvPr userDrawn="1"/>
            </p:nvSpPr>
            <p:spPr>
              <a:xfrm>
                <a:off x="3514170" y="1579282"/>
                <a:ext cx="2949764" cy="261610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r>
                  <a:rPr lang="ko-KR" altLang="en-US" sz="1700" dirty="0">
                    <a:solidFill>
                      <a:schemeClr val="bg1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텍스트를 </a:t>
                </a:r>
                <a:r>
                  <a:rPr lang="ko-KR" altLang="en-US" sz="1700" dirty="0" err="1">
                    <a:solidFill>
                      <a:schemeClr val="bg1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입력하시오</a:t>
                </a:r>
                <a:r>
                  <a:rPr lang="en-US" altLang="ko-KR" sz="1700" dirty="0">
                    <a:solidFill>
                      <a:schemeClr val="bg1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.</a:t>
                </a:r>
                <a:endParaRPr lang="ko-KR" altLang="en-US" sz="1700" dirty="0"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endParaRPr>
              </a:p>
            </p:txBody>
          </p:sp>
        </p:grpSp>
        <p:grpSp>
          <p:nvGrpSpPr>
            <p:cNvPr id="103" name="그룹 102">
              <a:extLst>
                <a:ext uri="{FF2B5EF4-FFF2-40B4-BE49-F238E27FC236}">
                  <a16:creationId xmlns:a16="http://schemas.microsoft.com/office/drawing/2014/main" id="{5D8330BD-4218-26D6-F8A9-F2A65906B225}"/>
                </a:ext>
              </a:extLst>
            </p:cNvPr>
            <p:cNvGrpSpPr/>
            <p:nvPr/>
          </p:nvGrpSpPr>
          <p:grpSpPr>
            <a:xfrm>
              <a:off x="3514169" y="2350233"/>
              <a:ext cx="2949765" cy="766303"/>
              <a:chOff x="3514169" y="1074589"/>
              <a:chExt cx="2949765" cy="766303"/>
            </a:xfrm>
          </p:grpSpPr>
          <p:sp>
            <p:nvSpPr>
              <p:cNvPr id="110" name="TextBox 109">
                <a:extLst>
                  <a:ext uri="{FF2B5EF4-FFF2-40B4-BE49-F238E27FC236}">
                    <a16:creationId xmlns:a16="http://schemas.microsoft.com/office/drawing/2014/main" id="{D9779DFB-D4AB-A4E0-6F00-CA77D74EDB5A}"/>
                  </a:ext>
                </a:extLst>
              </p:cNvPr>
              <p:cNvSpPr txBox="1"/>
              <p:nvPr userDrawn="1"/>
            </p:nvSpPr>
            <p:spPr>
              <a:xfrm>
                <a:off x="3514169" y="1074589"/>
                <a:ext cx="648072" cy="353943"/>
              </a:xfrm>
              <a:prstGeom prst="rect">
                <a:avLst/>
              </a:prstGeom>
              <a:noFill/>
            </p:spPr>
            <p:txBody>
              <a:bodyPr wrap="square" lIns="0" tIns="0" rIns="0" bIns="0" rtlCol="0" anchor="t" anchorCtr="0">
                <a:spAutoFit/>
              </a:bodyPr>
              <a:lstStyle/>
              <a:p>
                <a:r>
                  <a:rPr lang="en-US" altLang="ko-KR" sz="2300" spc="-150" dirty="0">
                    <a:solidFill>
                      <a:schemeClr val="bg1"/>
                    </a:solidFill>
                    <a:latin typeface="나눔스퀘어 Light" panose="020B0600000101010101" pitchFamily="50" charset="-127"/>
                    <a:ea typeface="나눔스퀘어 Light" panose="020B0600000101010101" pitchFamily="50" charset="-127"/>
                  </a:rPr>
                  <a:t>06</a:t>
                </a:r>
                <a:endParaRPr lang="ko-KR" altLang="en-US" sz="2300" spc="-150" dirty="0">
                  <a:solidFill>
                    <a:schemeClr val="bg1"/>
                  </a:solidFill>
                  <a:latin typeface="나눔스퀘어 Light" panose="020B0600000101010101" pitchFamily="50" charset="-127"/>
                  <a:ea typeface="나눔스퀘어 Light" panose="020B0600000101010101" pitchFamily="50" charset="-127"/>
                </a:endParaRPr>
              </a:p>
            </p:txBody>
          </p:sp>
          <p:sp>
            <p:nvSpPr>
              <p:cNvPr id="111" name="TextBox 110">
                <a:extLst>
                  <a:ext uri="{FF2B5EF4-FFF2-40B4-BE49-F238E27FC236}">
                    <a16:creationId xmlns:a16="http://schemas.microsoft.com/office/drawing/2014/main" id="{C50F0F05-B4D5-041C-F3D3-70B91EFA08A8}"/>
                  </a:ext>
                </a:extLst>
              </p:cNvPr>
              <p:cNvSpPr txBox="1"/>
              <p:nvPr userDrawn="1"/>
            </p:nvSpPr>
            <p:spPr>
              <a:xfrm>
                <a:off x="3514170" y="1579282"/>
                <a:ext cx="2949764" cy="261610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r>
                  <a:rPr lang="ko-KR" altLang="en-US" sz="1700" dirty="0">
                    <a:solidFill>
                      <a:schemeClr val="bg1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텍스트를 </a:t>
                </a:r>
                <a:r>
                  <a:rPr lang="ko-KR" altLang="en-US" sz="1700" dirty="0" err="1">
                    <a:solidFill>
                      <a:schemeClr val="bg1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입력하시오</a:t>
                </a:r>
                <a:r>
                  <a:rPr lang="en-US" altLang="ko-KR" sz="1700" dirty="0">
                    <a:solidFill>
                      <a:schemeClr val="bg1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.</a:t>
                </a:r>
                <a:endParaRPr lang="ko-KR" altLang="en-US" sz="1700" dirty="0"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endParaRPr>
              </a:p>
            </p:txBody>
          </p:sp>
        </p:grpSp>
        <p:grpSp>
          <p:nvGrpSpPr>
            <p:cNvPr id="104" name="그룹 103">
              <a:extLst>
                <a:ext uri="{FF2B5EF4-FFF2-40B4-BE49-F238E27FC236}">
                  <a16:creationId xmlns:a16="http://schemas.microsoft.com/office/drawing/2014/main" id="{39E7F04E-8145-9BBF-FF6F-E9ABC1303017}"/>
                </a:ext>
              </a:extLst>
            </p:cNvPr>
            <p:cNvGrpSpPr/>
            <p:nvPr/>
          </p:nvGrpSpPr>
          <p:grpSpPr>
            <a:xfrm>
              <a:off x="3514169" y="3625877"/>
              <a:ext cx="2949765" cy="766303"/>
              <a:chOff x="3514169" y="1074589"/>
              <a:chExt cx="2949765" cy="766303"/>
            </a:xfrm>
          </p:grpSpPr>
          <p:sp>
            <p:nvSpPr>
              <p:cNvPr id="108" name="TextBox 107">
                <a:extLst>
                  <a:ext uri="{FF2B5EF4-FFF2-40B4-BE49-F238E27FC236}">
                    <a16:creationId xmlns:a16="http://schemas.microsoft.com/office/drawing/2014/main" id="{32261875-A222-37DD-8D91-8178F99B39DC}"/>
                  </a:ext>
                </a:extLst>
              </p:cNvPr>
              <p:cNvSpPr txBox="1"/>
              <p:nvPr userDrawn="1"/>
            </p:nvSpPr>
            <p:spPr>
              <a:xfrm>
                <a:off x="3514169" y="1074589"/>
                <a:ext cx="648072" cy="353943"/>
              </a:xfrm>
              <a:prstGeom prst="rect">
                <a:avLst/>
              </a:prstGeom>
              <a:noFill/>
            </p:spPr>
            <p:txBody>
              <a:bodyPr wrap="square" lIns="0" tIns="0" rIns="0" bIns="0" rtlCol="0" anchor="t" anchorCtr="0">
                <a:spAutoFit/>
              </a:bodyPr>
              <a:lstStyle/>
              <a:p>
                <a:r>
                  <a:rPr lang="en-US" altLang="ko-KR" sz="2300" spc="-150" dirty="0">
                    <a:solidFill>
                      <a:schemeClr val="bg1"/>
                    </a:solidFill>
                    <a:latin typeface="나눔스퀘어 Light" panose="020B0600000101010101" pitchFamily="50" charset="-127"/>
                    <a:ea typeface="나눔스퀘어 Light" panose="020B0600000101010101" pitchFamily="50" charset="-127"/>
                  </a:rPr>
                  <a:t>07</a:t>
                </a:r>
                <a:endParaRPr lang="ko-KR" altLang="en-US" sz="2300" spc="-150" dirty="0">
                  <a:solidFill>
                    <a:schemeClr val="bg1"/>
                  </a:solidFill>
                  <a:latin typeface="나눔스퀘어 Light" panose="020B0600000101010101" pitchFamily="50" charset="-127"/>
                  <a:ea typeface="나눔스퀘어 Light" panose="020B0600000101010101" pitchFamily="50" charset="-127"/>
                </a:endParaRPr>
              </a:p>
            </p:txBody>
          </p:sp>
          <p:sp>
            <p:nvSpPr>
              <p:cNvPr id="109" name="TextBox 108">
                <a:extLst>
                  <a:ext uri="{FF2B5EF4-FFF2-40B4-BE49-F238E27FC236}">
                    <a16:creationId xmlns:a16="http://schemas.microsoft.com/office/drawing/2014/main" id="{3E52B2F8-ADB8-FC10-F884-DBC78CABE068}"/>
                  </a:ext>
                </a:extLst>
              </p:cNvPr>
              <p:cNvSpPr txBox="1"/>
              <p:nvPr userDrawn="1"/>
            </p:nvSpPr>
            <p:spPr>
              <a:xfrm>
                <a:off x="3514170" y="1579282"/>
                <a:ext cx="2949764" cy="261610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r>
                  <a:rPr lang="ko-KR" altLang="en-US" sz="1700" dirty="0">
                    <a:solidFill>
                      <a:schemeClr val="bg1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텍스트를 </a:t>
                </a:r>
                <a:r>
                  <a:rPr lang="ko-KR" altLang="en-US" sz="1700" dirty="0" err="1">
                    <a:solidFill>
                      <a:schemeClr val="bg1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입력하시오</a:t>
                </a:r>
                <a:r>
                  <a:rPr lang="en-US" altLang="ko-KR" sz="1700" dirty="0">
                    <a:solidFill>
                      <a:schemeClr val="bg1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.</a:t>
                </a:r>
                <a:endParaRPr lang="ko-KR" altLang="en-US" sz="1700" dirty="0"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endParaRPr>
              </a:p>
            </p:txBody>
          </p:sp>
        </p:grpSp>
        <p:grpSp>
          <p:nvGrpSpPr>
            <p:cNvPr id="105" name="그룹 104">
              <a:extLst>
                <a:ext uri="{FF2B5EF4-FFF2-40B4-BE49-F238E27FC236}">
                  <a16:creationId xmlns:a16="http://schemas.microsoft.com/office/drawing/2014/main" id="{0C514BFB-1917-6533-445E-518E1C63E975}"/>
                </a:ext>
              </a:extLst>
            </p:cNvPr>
            <p:cNvGrpSpPr/>
            <p:nvPr/>
          </p:nvGrpSpPr>
          <p:grpSpPr>
            <a:xfrm>
              <a:off x="3514169" y="4901521"/>
              <a:ext cx="2949765" cy="766303"/>
              <a:chOff x="3514169" y="1074589"/>
              <a:chExt cx="2949765" cy="766303"/>
            </a:xfrm>
          </p:grpSpPr>
          <p:sp>
            <p:nvSpPr>
              <p:cNvPr id="106" name="TextBox 105">
                <a:extLst>
                  <a:ext uri="{FF2B5EF4-FFF2-40B4-BE49-F238E27FC236}">
                    <a16:creationId xmlns:a16="http://schemas.microsoft.com/office/drawing/2014/main" id="{4923C46C-6B34-038C-CF89-0D85ECEAABAF}"/>
                  </a:ext>
                </a:extLst>
              </p:cNvPr>
              <p:cNvSpPr txBox="1"/>
              <p:nvPr userDrawn="1"/>
            </p:nvSpPr>
            <p:spPr>
              <a:xfrm>
                <a:off x="3514169" y="1074589"/>
                <a:ext cx="648072" cy="353943"/>
              </a:xfrm>
              <a:prstGeom prst="rect">
                <a:avLst/>
              </a:prstGeom>
              <a:noFill/>
            </p:spPr>
            <p:txBody>
              <a:bodyPr wrap="square" lIns="0" tIns="0" rIns="0" bIns="0" rtlCol="0" anchor="t" anchorCtr="0">
                <a:spAutoFit/>
              </a:bodyPr>
              <a:lstStyle/>
              <a:p>
                <a:r>
                  <a:rPr lang="en-US" altLang="ko-KR" sz="2300" spc="-150" dirty="0">
                    <a:solidFill>
                      <a:schemeClr val="bg1"/>
                    </a:solidFill>
                    <a:latin typeface="나눔스퀘어 Light" panose="020B0600000101010101" pitchFamily="50" charset="-127"/>
                    <a:ea typeface="나눔스퀘어 Light" panose="020B0600000101010101" pitchFamily="50" charset="-127"/>
                  </a:rPr>
                  <a:t>08</a:t>
                </a:r>
                <a:endParaRPr lang="ko-KR" altLang="en-US" sz="2300" spc="-150" dirty="0">
                  <a:solidFill>
                    <a:schemeClr val="bg1"/>
                  </a:solidFill>
                  <a:latin typeface="나눔스퀘어 Light" panose="020B0600000101010101" pitchFamily="50" charset="-127"/>
                  <a:ea typeface="나눔스퀘어 Light" panose="020B0600000101010101" pitchFamily="50" charset="-127"/>
                </a:endParaRPr>
              </a:p>
            </p:txBody>
          </p:sp>
          <p:sp>
            <p:nvSpPr>
              <p:cNvPr id="107" name="TextBox 106">
                <a:extLst>
                  <a:ext uri="{FF2B5EF4-FFF2-40B4-BE49-F238E27FC236}">
                    <a16:creationId xmlns:a16="http://schemas.microsoft.com/office/drawing/2014/main" id="{9FE55C1D-D637-9B1A-7589-F2C8C2899EE2}"/>
                  </a:ext>
                </a:extLst>
              </p:cNvPr>
              <p:cNvSpPr txBox="1"/>
              <p:nvPr userDrawn="1"/>
            </p:nvSpPr>
            <p:spPr>
              <a:xfrm>
                <a:off x="3514170" y="1579282"/>
                <a:ext cx="2949764" cy="261610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r>
                  <a:rPr lang="ko-KR" altLang="en-US" sz="1700" dirty="0">
                    <a:solidFill>
                      <a:schemeClr val="bg1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텍스트를 </a:t>
                </a:r>
                <a:r>
                  <a:rPr lang="ko-KR" altLang="en-US" sz="1700" dirty="0" err="1">
                    <a:solidFill>
                      <a:schemeClr val="bg1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입력하시오</a:t>
                </a:r>
                <a:r>
                  <a:rPr lang="en-US" altLang="ko-KR" sz="1700" dirty="0">
                    <a:solidFill>
                      <a:schemeClr val="bg1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.</a:t>
                </a:r>
                <a:endParaRPr lang="ko-KR" altLang="en-US" sz="1700" dirty="0"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7740739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extBox 18">
            <a:extLst>
              <a:ext uri="{FF2B5EF4-FFF2-40B4-BE49-F238E27FC236}">
                <a16:creationId xmlns:a16="http://schemas.microsoft.com/office/drawing/2014/main" id="{5E028231-552E-9AFA-6690-886CCF354C41}"/>
              </a:ext>
            </a:extLst>
          </p:cNvPr>
          <p:cNvSpPr txBox="1"/>
          <p:nvPr/>
        </p:nvSpPr>
        <p:spPr>
          <a:xfrm>
            <a:off x="4164723" y="2772519"/>
            <a:ext cx="432047" cy="359650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ctr">
              <a:lnSpc>
                <a:spcPct val="90000"/>
              </a:lnSpc>
            </a:pPr>
            <a:r>
              <a:rPr lang="en-US" altLang="ko-KR" sz="2580" spc="-88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01</a:t>
            </a:r>
            <a:endParaRPr lang="ko-KR" altLang="en-US" sz="2580" spc="-88" dirty="0">
              <a:solidFill>
                <a:schemeClr val="tx1">
                  <a:lumMod val="85000"/>
                  <a:lumOff val="1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92A2C52E-A97F-E23B-6D91-AB7CFB9A8764}"/>
              </a:ext>
            </a:extLst>
          </p:cNvPr>
          <p:cNvSpPr txBox="1"/>
          <p:nvPr/>
        </p:nvSpPr>
        <p:spPr>
          <a:xfrm>
            <a:off x="522288" y="3362223"/>
            <a:ext cx="9648825" cy="76565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ko-KR" altLang="en-US" sz="4400" spc="-88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데이터 추출</a:t>
            </a:r>
            <a:endParaRPr lang="en-US" altLang="ko-KR" sz="4400" spc="-88" dirty="0">
              <a:solidFill>
                <a:schemeClr val="tx1">
                  <a:lumMod val="85000"/>
                  <a:lumOff val="1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93804E85-0E38-C6CD-EDAB-8BC88261AAE6}"/>
              </a:ext>
            </a:extLst>
          </p:cNvPr>
          <p:cNvGrpSpPr/>
          <p:nvPr/>
        </p:nvGrpSpPr>
        <p:grpSpPr>
          <a:xfrm>
            <a:off x="4380746" y="1970939"/>
            <a:ext cx="4026087" cy="457702"/>
            <a:chOff x="6413659" y="2245632"/>
            <a:chExt cx="4026087" cy="457702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10784471-AC15-059A-E1E2-CDED02BCBCEE}"/>
                </a:ext>
              </a:extLst>
            </p:cNvPr>
            <p:cNvSpPr txBox="1"/>
            <p:nvPr/>
          </p:nvSpPr>
          <p:spPr>
            <a:xfrm>
              <a:off x="7379613" y="2245632"/>
              <a:ext cx="3060133" cy="215444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lIns="0" tIns="0" rIns="0" bIns="0" rtlCol="0">
              <a:spAutoFit/>
              <a:scene3d>
                <a:camera prst="orthographicFront"/>
                <a:lightRig rig="threePt" dir="t"/>
              </a:scene3d>
              <a:sp3d>
                <a:bevelT w="0" h="0"/>
              </a:sp3d>
            </a:bodyPr>
            <a:lstStyle>
              <a:defPPr>
                <a:defRPr lang="ko-KR"/>
              </a:defPPr>
              <a:lvl1pPr>
                <a:defRPr sz="1600">
                  <a:latin typeface="+mn-ea"/>
                </a:defRPr>
              </a:lvl1pPr>
            </a:lstStyle>
            <a:p>
              <a:pPr algn="just" latinLnBrk="0"/>
              <a:r>
                <a:rPr lang="ko-KR" altLang="en-US" sz="1400" b="1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rgbClr val="FF0000"/>
                  </a:solidFill>
                </a:rPr>
                <a:t>간지마다 숫자 변경하여 사용해주세요</a:t>
              </a:r>
              <a:endParaRPr lang="en-US" altLang="ko-KR" sz="14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FF0000"/>
                </a:solidFill>
              </a:endParaRPr>
            </a:p>
          </p:txBody>
        </p:sp>
        <p:cxnSp>
          <p:nvCxnSpPr>
            <p:cNvPr id="7" name="연결선: 꺾임 6">
              <a:extLst>
                <a:ext uri="{FF2B5EF4-FFF2-40B4-BE49-F238E27FC236}">
                  <a16:creationId xmlns:a16="http://schemas.microsoft.com/office/drawing/2014/main" id="{81649F56-E7FB-005E-CA6C-CDF9EC0F3538}"/>
                </a:ext>
              </a:extLst>
            </p:cNvPr>
            <p:cNvCxnSpPr>
              <a:cxnSpLocks/>
            </p:cNvCxnSpPr>
            <p:nvPr/>
          </p:nvCxnSpPr>
          <p:spPr>
            <a:xfrm rot="10800000" flipV="1">
              <a:off x="6413659" y="2332992"/>
              <a:ext cx="718569" cy="370342"/>
            </a:xfrm>
            <a:prstGeom prst="bentConnector2">
              <a:avLst/>
            </a:prstGeom>
            <a:noFill/>
            <a:ln w="6350">
              <a:solidFill>
                <a:srgbClr val="FF0000"/>
              </a:solidFill>
              <a:prstDash val="solid"/>
              <a:tailEnd type="arrow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</p:spTree>
    <p:extLst>
      <p:ext uri="{BB962C8B-B14F-4D97-AF65-F5344CB8AC3E}">
        <p14:creationId xmlns:p14="http://schemas.microsoft.com/office/powerpoint/2010/main" val="240425485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extBox 19">
            <a:extLst>
              <a:ext uri="{FF2B5EF4-FFF2-40B4-BE49-F238E27FC236}">
                <a16:creationId xmlns:a16="http://schemas.microsoft.com/office/drawing/2014/main" id="{CBA1E2DD-79DD-80CF-160E-634475C302B1}"/>
              </a:ext>
            </a:extLst>
          </p:cNvPr>
          <p:cNvSpPr txBox="1"/>
          <p:nvPr/>
        </p:nvSpPr>
        <p:spPr>
          <a:xfrm>
            <a:off x="521983" y="1191279"/>
            <a:ext cx="9649434" cy="600164"/>
          </a:xfrm>
          <a:prstGeom prst="rect">
            <a:avLst/>
          </a:prstGeom>
          <a:solidFill>
            <a:schemeClr val="bg1"/>
          </a:solidFill>
        </p:spPr>
        <p:txBody>
          <a:bodyPr wrap="square" lIns="0" tIns="0" rIns="0" bIns="0" rtlCol="0">
            <a:spAutoFit/>
            <a:scene3d>
              <a:camera prst="orthographicFront"/>
              <a:lightRig rig="threePt" dir="t"/>
            </a:scene3d>
            <a:sp3d>
              <a:bevelT w="0" h="0"/>
            </a:sp3d>
          </a:bodyPr>
          <a:lstStyle>
            <a:defPPr>
              <a:defRPr lang="ko-KR"/>
            </a:defPPr>
            <a:lvl1pPr>
              <a:defRPr sz="1600">
                <a:latin typeface="+mn-ea"/>
              </a:defRPr>
            </a:lvl1pPr>
          </a:lstStyle>
          <a:p>
            <a:pPr algn="just" latinLnBrk="0"/>
            <a:r>
              <a:rPr lang="en-US" altLang="ko-KR" sz="1300" spc="-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</a:rPr>
              <a:t>Azure </a:t>
            </a:r>
            <a:r>
              <a:rPr lang="ko-KR" altLang="en-US" sz="1300" spc="-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</a:rPr>
              <a:t>리소스를 사용하는 </a:t>
            </a:r>
            <a:r>
              <a:rPr lang="ko-KR" altLang="en-US" sz="1300" spc="-50" dirty="0" err="1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</a:rPr>
              <a:t>테넌트의</a:t>
            </a:r>
            <a:r>
              <a:rPr lang="ko-KR" altLang="en-US" sz="1300" spc="-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</a:rPr>
              <a:t> 청구 권한이 있는 계정 필요</a:t>
            </a:r>
            <a:endParaRPr lang="en-US" altLang="ko-KR" sz="1300" spc="-5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algn="just" latinLnBrk="0"/>
            <a:endParaRPr lang="en-US" altLang="ko-KR" sz="1300" spc="-5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algn="just" latinLnBrk="0"/>
            <a:endParaRPr lang="en-US" altLang="ko-KR" sz="1300" spc="-5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4A921DE6-FC5C-1DBF-0968-ACBBF525DAC5}"/>
              </a:ext>
            </a:extLst>
          </p:cNvPr>
          <p:cNvSpPr/>
          <p:nvPr/>
        </p:nvSpPr>
        <p:spPr>
          <a:xfrm>
            <a:off x="521982" y="1885243"/>
            <a:ext cx="9649435" cy="4991732"/>
          </a:xfrm>
          <a:prstGeom prst="rect">
            <a:avLst/>
          </a:prstGeom>
          <a:noFill/>
          <a:ln w="6350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ko-KR" altLang="en-US"/>
          </a:p>
        </p:txBody>
      </p:sp>
      <p:sp>
        <p:nvSpPr>
          <p:cNvPr id="8" name="TextBox 26">
            <a:extLst>
              <a:ext uri="{FF2B5EF4-FFF2-40B4-BE49-F238E27FC236}">
                <a16:creationId xmlns:a16="http://schemas.microsoft.com/office/drawing/2014/main" id="{84A23FE2-5FAA-93BF-B3B3-8A4CA6D0CEB2}"/>
              </a:ext>
            </a:extLst>
          </p:cNvPr>
          <p:cNvSpPr txBox="1"/>
          <p:nvPr/>
        </p:nvSpPr>
        <p:spPr>
          <a:xfrm>
            <a:off x="9073359" y="405780"/>
            <a:ext cx="1098058" cy="246221"/>
          </a:xfrm>
          <a:prstGeom prst="rect">
            <a:avLst/>
          </a:prstGeom>
          <a:noFill/>
          <a:ln cap="flat">
            <a:noFill/>
          </a:ln>
        </p:spPr>
        <p:txBody>
          <a:bodyPr vert="horz" wrap="none" lIns="0" tIns="0" rIns="0" bIns="0" anchor="t" anchorCtr="0" compatLnSpc="1">
            <a:spAutoFit/>
          </a:bodyPr>
          <a:lstStyle>
            <a:defPPr>
              <a:defRPr lang="ko-KR"/>
            </a:defPPr>
            <a:lvl1pPr marR="0" lvl="0" indent="-176049" defTabSz="777139" font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600" b="1" i="0" u="none" strike="noStrike" kern="0" cap="none" spc="0" normalizeH="0" baseline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404040"/>
                </a:solidFill>
                <a:effectLst/>
                <a:uLnTx/>
                <a:uFillTx/>
                <a:latin typeface="맑은 고딕"/>
                <a:ea typeface="맑은 고딕"/>
              </a:defRPr>
            </a:lvl1pPr>
          </a:lstStyle>
          <a:p>
            <a:pPr algn="r"/>
            <a:r>
              <a:rPr lang="ko-KR" altLang="en-US" dirty="0">
                <a:ln>
                  <a:solidFill>
                    <a:srgbClr val="525355">
                      <a:alpha val="0"/>
                    </a:srgbClr>
                  </a:solidFill>
                </a:ln>
                <a:solidFill>
                  <a:srgbClr val="4E4B47"/>
                </a:solidFill>
                <a:latin typeface="맑은 고딕" panose="020B0503020000020004" pitchFamily="50" charset="-127"/>
                <a:cs typeface="Segoe UI Light" panose="020B0502040204020203" pitchFamily="34" charset="0"/>
              </a:rPr>
              <a:t>데이터 추출</a:t>
            </a:r>
            <a:endParaRPr lang="en-US" altLang="ko-KR" dirty="0">
              <a:ln>
                <a:solidFill>
                  <a:srgbClr val="525355">
                    <a:alpha val="0"/>
                  </a:srgbClr>
                </a:solidFill>
              </a:ln>
              <a:solidFill>
                <a:srgbClr val="4E4B47"/>
              </a:solidFill>
              <a:latin typeface="맑은 고딕" panose="020B0503020000020004" pitchFamily="50" charset="-127"/>
              <a:cs typeface="Segoe UI Ligh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5391581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extBox 18">
            <a:extLst>
              <a:ext uri="{FF2B5EF4-FFF2-40B4-BE49-F238E27FC236}">
                <a16:creationId xmlns:a16="http://schemas.microsoft.com/office/drawing/2014/main" id="{5E028231-552E-9AFA-6690-886CCF354C41}"/>
              </a:ext>
            </a:extLst>
          </p:cNvPr>
          <p:cNvSpPr txBox="1"/>
          <p:nvPr/>
        </p:nvSpPr>
        <p:spPr>
          <a:xfrm>
            <a:off x="4164723" y="2772519"/>
            <a:ext cx="432047" cy="359650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ctr">
              <a:lnSpc>
                <a:spcPct val="90000"/>
              </a:lnSpc>
            </a:pPr>
            <a:r>
              <a:rPr lang="en-US" altLang="ko-KR" sz="2580" spc="-88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01</a:t>
            </a:r>
            <a:endParaRPr lang="ko-KR" altLang="en-US" sz="2580" spc="-88" dirty="0">
              <a:solidFill>
                <a:schemeClr val="tx1">
                  <a:lumMod val="85000"/>
                  <a:lumOff val="1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92A2C52E-A97F-E23B-6D91-AB7CFB9A8764}"/>
              </a:ext>
            </a:extLst>
          </p:cNvPr>
          <p:cNvSpPr txBox="1"/>
          <p:nvPr/>
        </p:nvSpPr>
        <p:spPr>
          <a:xfrm>
            <a:off x="522288" y="3362223"/>
            <a:ext cx="9648826" cy="1291251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ko-KR" altLang="en-US" sz="3600" spc="-88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두줄 버전</a:t>
            </a:r>
            <a:endParaRPr lang="en-US" altLang="ko-KR" sz="3600" spc="-88" dirty="0">
              <a:solidFill>
                <a:schemeClr val="tx1">
                  <a:lumMod val="85000"/>
                  <a:lumOff val="1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algn="ctr">
              <a:lnSpc>
                <a:spcPct val="120000"/>
              </a:lnSpc>
            </a:pPr>
            <a:r>
              <a:rPr lang="ko-KR" altLang="en-US" sz="3600" spc="-88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텍스트를</a:t>
            </a:r>
            <a:r>
              <a:rPr lang="en-US" altLang="ko-KR" sz="3600" spc="-88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z="3600" spc="-88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입력하시오</a:t>
            </a:r>
            <a:r>
              <a:rPr lang="en-US" altLang="ko-KR" sz="3600" spc="-88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</p:txBody>
      </p:sp>
      <p:grpSp>
        <p:nvGrpSpPr>
          <p:cNvPr id="31" name="그룹 30">
            <a:extLst>
              <a:ext uri="{FF2B5EF4-FFF2-40B4-BE49-F238E27FC236}">
                <a16:creationId xmlns:a16="http://schemas.microsoft.com/office/drawing/2014/main" id="{68970653-AA81-1979-0DF9-9F71CE1D1238}"/>
              </a:ext>
            </a:extLst>
          </p:cNvPr>
          <p:cNvGrpSpPr/>
          <p:nvPr/>
        </p:nvGrpSpPr>
        <p:grpSpPr>
          <a:xfrm>
            <a:off x="4380746" y="1970939"/>
            <a:ext cx="4026087" cy="457702"/>
            <a:chOff x="6413659" y="2245632"/>
            <a:chExt cx="4026087" cy="457702"/>
          </a:xfrm>
        </p:grpSpPr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DD88D973-1641-F6BB-D03C-C2F7E55103CA}"/>
                </a:ext>
              </a:extLst>
            </p:cNvPr>
            <p:cNvSpPr txBox="1"/>
            <p:nvPr/>
          </p:nvSpPr>
          <p:spPr>
            <a:xfrm>
              <a:off x="7379613" y="2245632"/>
              <a:ext cx="3060133" cy="215444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lIns="0" tIns="0" rIns="0" bIns="0" rtlCol="0">
              <a:spAutoFit/>
              <a:scene3d>
                <a:camera prst="orthographicFront"/>
                <a:lightRig rig="threePt" dir="t"/>
              </a:scene3d>
              <a:sp3d>
                <a:bevelT w="0" h="0"/>
              </a:sp3d>
            </a:bodyPr>
            <a:lstStyle>
              <a:defPPr>
                <a:defRPr lang="ko-KR"/>
              </a:defPPr>
              <a:lvl1pPr>
                <a:defRPr sz="1600">
                  <a:latin typeface="+mn-ea"/>
                </a:defRPr>
              </a:lvl1pPr>
            </a:lstStyle>
            <a:p>
              <a:pPr algn="just" latinLnBrk="0"/>
              <a:r>
                <a:rPr lang="ko-KR" altLang="en-US" sz="1400" b="1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rgbClr val="FF0000"/>
                  </a:solidFill>
                </a:rPr>
                <a:t>간지마다 숫자 변경하여 사용해주세요</a:t>
              </a:r>
              <a:endParaRPr lang="en-US" altLang="ko-KR" sz="14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FF0000"/>
                </a:solidFill>
              </a:endParaRPr>
            </a:p>
          </p:txBody>
        </p:sp>
        <p:cxnSp>
          <p:nvCxnSpPr>
            <p:cNvPr id="33" name="연결선: 꺾임 32">
              <a:extLst>
                <a:ext uri="{FF2B5EF4-FFF2-40B4-BE49-F238E27FC236}">
                  <a16:creationId xmlns:a16="http://schemas.microsoft.com/office/drawing/2014/main" id="{C8C49CDD-80B8-7E85-CC61-7231A6494775}"/>
                </a:ext>
              </a:extLst>
            </p:cNvPr>
            <p:cNvCxnSpPr>
              <a:cxnSpLocks/>
              <a:endCxn id="19" idx="0"/>
            </p:cNvCxnSpPr>
            <p:nvPr/>
          </p:nvCxnSpPr>
          <p:spPr>
            <a:xfrm rot="10800000" flipV="1">
              <a:off x="6413659" y="2332992"/>
              <a:ext cx="718569" cy="370342"/>
            </a:xfrm>
            <a:prstGeom prst="bentConnector2">
              <a:avLst/>
            </a:prstGeom>
            <a:noFill/>
            <a:ln w="6350">
              <a:solidFill>
                <a:srgbClr val="FF0000"/>
              </a:solidFill>
              <a:prstDash val="solid"/>
              <a:tailEnd type="arrow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</p:spTree>
    <p:extLst>
      <p:ext uri="{BB962C8B-B14F-4D97-AF65-F5344CB8AC3E}">
        <p14:creationId xmlns:p14="http://schemas.microsoft.com/office/powerpoint/2010/main" val="144524521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>
            <a:extLst>
              <a:ext uri="{FF2B5EF4-FFF2-40B4-BE49-F238E27FC236}">
                <a16:creationId xmlns:a16="http://schemas.microsoft.com/office/drawing/2014/main" id="{74312C4A-E7EF-CB66-8059-A62014691B9C}"/>
              </a:ext>
            </a:extLst>
          </p:cNvPr>
          <p:cNvSpPr/>
          <p:nvPr/>
        </p:nvSpPr>
        <p:spPr>
          <a:xfrm>
            <a:off x="521982" y="1191279"/>
            <a:ext cx="9649435" cy="5685696"/>
          </a:xfrm>
          <a:prstGeom prst="rect">
            <a:avLst/>
          </a:prstGeom>
          <a:noFill/>
          <a:ln w="6350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394A130-2C17-520F-FE04-86A7FF67379B}"/>
              </a:ext>
            </a:extLst>
          </p:cNvPr>
          <p:cNvSpPr txBox="1"/>
          <p:nvPr/>
        </p:nvSpPr>
        <p:spPr>
          <a:xfrm>
            <a:off x="515815" y="1191279"/>
            <a:ext cx="1440341" cy="20005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  <a:scene3d>
              <a:camera prst="orthographicFront"/>
              <a:lightRig rig="threePt" dir="t"/>
            </a:scene3d>
            <a:sp3d>
              <a:bevelT w="0" h="0"/>
            </a:sp3d>
          </a:bodyPr>
          <a:lstStyle>
            <a:defPPr>
              <a:defRPr lang="ko-KR"/>
            </a:defPPr>
            <a:lvl1pPr>
              <a:defRPr sz="1600">
                <a:latin typeface="+mn-ea"/>
              </a:defRPr>
            </a:lvl1pPr>
          </a:lstStyle>
          <a:p>
            <a:pPr algn="just" latinLnBrk="0"/>
            <a:r>
              <a:rPr lang="ko-KR" altLang="en-US" sz="1300" dirty="0" err="1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</a:rPr>
              <a:t>설명글</a:t>
            </a:r>
            <a:r>
              <a:rPr lang="ko-KR" altLang="en-US" sz="13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</a:rPr>
              <a:t> 없는 버전</a:t>
            </a:r>
            <a:endParaRPr lang="en-US" altLang="ko-KR" sz="13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AB98A89E-FDA6-404D-92B0-37C87742C432}"/>
              </a:ext>
            </a:extLst>
          </p:cNvPr>
          <p:cNvGrpSpPr/>
          <p:nvPr/>
        </p:nvGrpSpPr>
        <p:grpSpPr>
          <a:xfrm>
            <a:off x="6108857" y="1325659"/>
            <a:ext cx="3852554" cy="366740"/>
            <a:chOff x="6413657" y="2094336"/>
            <a:chExt cx="3852554" cy="366740"/>
          </a:xfrm>
          <a:noFill/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165E7E71-8576-33AF-141B-E49F56174212}"/>
                </a:ext>
              </a:extLst>
            </p:cNvPr>
            <p:cNvSpPr txBox="1"/>
            <p:nvPr/>
          </p:nvSpPr>
          <p:spPr>
            <a:xfrm>
              <a:off x="7276610" y="2245632"/>
              <a:ext cx="2989601" cy="215444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  <a:scene3d>
                <a:camera prst="orthographicFront"/>
                <a:lightRig rig="threePt" dir="t"/>
              </a:scene3d>
              <a:sp3d>
                <a:bevelT w="0" h="0"/>
              </a:sp3d>
            </a:bodyPr>
            <a:lstStyle>
              <a:defPPr>
                <a:defRPr lang="ko-KR"/>
              </a:defPPr>
              <a:lvl1pPr>
                <a:defRPr sz="1600">
                  <a:latin typeface="+mn-ea"/>
                </a:defRPr>
              </a:lvl1pPr>
            </a:lstStyle>
            <a:p>
              <a:pPr algn="just" latinLnBrk="0"/>
              <a:r>
                <a:rPr lang="ko-KR" altLang="en-US" sz="1400" b="1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rgbClr val="FF0000"/>
                  </a:solidFill>
                </a:rPr>
                <a:t>가이드 안쪽으로 내용 구성 바랍니다</a:t>
              </a:r>
              <a:r>
                <a:rPr lang="en-US" altLang="ko-KR" sz="1400" b="1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rgbClr val="FF0000"/>
                  </a:solidFill>
                </a:rPr>
                <a:t>.</a:t>
              </a:r>
            </a:p>
          </p:txBody>
        </p:sp>
        <p:cxnSp>
          <p:nvCxnSpPr>
            <p:cNvPr id="7" name="연결선: 꺾임 6">
              <a:extLst>
                <a:ext uri="{FF2B5EF4-FFF2-40B4-BE49-F238E27FC236}">
                  <a16:creationId xmlns:a16="http://schemas.microsoft.com/office/drawing/2014/main" id="{0C9E34B0-E12F-26D6-9E7C-0D94ECF60B63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6413657" y="2094336"/>
              <a:ext cx="718568" cy="238656"/>
            </a:xfrm>
            <a:prstGeom prst="bentConnector2">
              <a:avLst/>
            </a:prstGeom>
            <a:grpFill/>
            <a:ln w="6350">
              <a:solidFill>
                <a:srgbClr val="FF0000"/>
              </a:solidFill>
              <a:prstDash val="solid"/>
              <a:tailEnd type="arrow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sp>
        <p:nvSpPr>
          <p:cNvPr id="9" name="TextBox 26">
            <a:extLst>
              <a:ext uri="{FF2B5EF4-FFF2-40B4-BE49-F238E27FC236}">
                <a16:creationId xmlns:a16="http://schemas.microsoft.com/office/drawing/2014/main" id="{3E4DA712-A189-E967-BCE8-E02711D6C83E}"/>
              </a:ext>
            </a:extLst>
          </p:cNvPr>
          <p:cNvSpPr txBox="1"/>
          <p:nvPr/>
        </p:nvSpPr>
        <p:spPr>
          <a:xfrm>
            <a:off x="521983" y="405780"/>
            <a:ext cx="9649434" cy="246221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0" tIns="0" rIns="0" bIns="0" anchor="t" anchorCtr="0" compatLnSpc="1">
            <a:spAutoFit/>
          </a:bodyPr>
          <a:lstStyle>
            <a:defPPr>
              <a:defRPr lang="ko-KR"/>
            </a:defPPr>
            <a:lvl1pPr marR="0" lvl="0" indent="-176049" algn="r" defTabSz="777139" font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600" b="1" i="0" u="none" strike="noStrike" kern="0" cap="none" spc="0" normalizeH="0" baseline="0">
                <a:ln>
                  <a:solidFill>
                    <a:srgbClr val="525355">
                      <a:alpha val="0"/>
                    </a:srgbClr>
                  </a:solidFill>
                </a:ln>
                <a:solidFill>
                  <a:srgbClr val="4E4B47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/>
                <a:cs typeface="Segoe UI Light" panose="020B0502040204020203" pitchFamily="34" charset="0"/>
              </a:defRPr>
            </a:lvl1pPr>
          </a:lstStyle>
          <a:p>
            <a:r>
              <a:rPr lang="ko-KR" altLang="en-US" spc="-50" dirty="0"/>
              <a:t>소제목＿</a:t>
            </a:r>
            <a:r>
              <a:rPr lang="en-US" altLang="ko-KR" spc="-50" dirty="0"/>
              <a:t>01 </a:t>
            </a:r>
          </a:p>
        </p:txBody>
      </p:sp>
    </p:spTree>
    <p:extLst>
      <p:ext uri="{BB962C8B-B14F-4D97-AF65-F5344CB8AC3E}">
        <p14:creationId xmlns:p14="http://schemas.microsoft.com/office/powerpoint/2010/main" val="287785224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>
            <a:extLst>
              <a:ext uri="{FF2B5EF4-FFF2-40B4-BE49-F238E27FC236}">
                <a16:creationId xmlns:a16="http://schemas.microsoft.com/office/drawing/2014/main" id="{74312C4A-E7EF-CB66-8059-A62014691B9C}"/>
              </a:ext>
            </a:extLst>
          </p:cNvPr>
          <p:cNvSpPr/>
          <p:nvPr/>
        </p:nvSpPr>
        <p:spPr>
          <a:xfrm>
            <a:off x="521982" y="1191279"/>
            <a:ext cx="9649435" cy="5685696"/>
          </a:xfrm>
          <a:prstGeom prst="rect">
            <a:avLst/>
          </a:prstGeom>
          <a:noFill/>
          <a:ln w="6350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394A130-2C17-520F-FE04-86A7FF67379B}"/>
              </a:ext>
            </a:extLst>
          </p:cNvPr>
          <p:cNvSpPr txBox="1"/>
          <p:nvPr/>
        </p:nvSpPr>
        <p:spPr>
          <a:xfrm>
            <a:off x="515815" y="1191279"/>
            <a:ext cx="1440341" cy="20005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  <a:scene3d>
              <a:camera prst="orthographicFront"/>
              <a:lightRig rig="threePt" dir="t"/>
            </a:scene3d>
            <a:sp3d>
              <a:bevelT w="0" h="0"/>
            </a:sp3d>
          </a:bodyPr>
          <a:lstStyle>
            <a:defPPr>
              <a:defRPr lang="ko-KR"/>
            </a:defPPr>
            <a:lvl1pPr>
              <a:defRPr sz="1600">
                <a:latin typeface="+mn-ea"/>
              </a:defRPr>
            </a:lvl1pPr>
          </a:lstStyle>
          <a:p>
            <a:pPr algn="just" latinLnBrk="0"/>
            <a:r>
              <a:rPr lang="ko-KR" altLang="en-US" sz="1300" dirty="0" err="1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</a:rPr>
              <a:t>설명글</a:t>
            </a:r>
            <a:r>
              <a:rPr lang="ko-KR" altLang="en-US" sz="13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</a:rPr>
              <a:t> 없는 버전</a:t>
            </a:r>
            <a:endParaRPr lang="en-US" altLang="ko-KR" sz="13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AB98A89E-FDA6-404D-92B0-37C87742C432}"/>
              </a:ext>
            </a:extLst>
          </p:cNvPr>
          <p:cNvGrpSpPr/>
          <p:nvPr/>
        </p:nvGrpSpPr>
        <p:grpSpPr>
          <a:xfrm>
            <a:off x="6108857" y="1325659"/>
            <a:ext cx="3852554" cy="366740"/>
            <a:chOff x="6413657" y="2094336"/>
            <a:chExt cx="3852554" cy="366740"/>
          </a:xfrm>
          <a:noFill/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165E7E71-8576-33AF-141B-E49F56174212}"/>
                </a:ext>
              </a:extLst>
            </p:cNvPr>
            <p:cNvSpPr txBox="1"/>
            <p:nvPr/>
          </p:nvSpPr>
          <p:spPr>
            <a:xfrm>
              <a:off x="7276610" y="2245632"/>
              <a:ext cx="2989601" cy="215444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  <a:scene3d>
                <a:camera prst="orthographicFront"/>
                <a:lightRig rig="threePt" dir="t"/>
              </a:scene3d>
              <a:sp3d>
                <a:bevelT w="0" h="0"/>
              </a:sp3d>
            </a:bodyPr>
            <a:lstStyle>
              <a:defPPr>
                <a:defRPr lang="ko-KR"/>
              </a:defPPr>
              <a:lvl1pPr>
                <a:defRPr sz="1600">
                  <a:latin typeface="+mn-ea"/>
                </a:defRPr>
              </a:lvl1pPr>
            </a:lstStyle>
            <a:p>
              <a:pPr algn="just" latinLnBrk="0"/>
              <a:r>
                <a:rPr lang="ko-KR" altLang="en-US" sz="1400" b="1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rgbClr val="FF0000"/>
                  </a:solidFill>
                </a:rPr>
                <a:t>가이드 안쪽으로 내용 구성 바랍니다</a:t>
              </a:r>
              <a:r>
                <a:rPr lang="en-US" altLang="ko-KR" sz="1400" b="1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rgbClr val="FF0000"/>
                  </a:solidFill>
                </a:rPr>
                <a:t>.</a:t>
              </a:r>
            </a:p>
          </p:txBody>
        </p:sp>
        <p:cxnSp>
          <p:nvCxnSpPr>
            <p:cNvPr id="7" name="연결선: 꺾임 6">
              <a:extLst>
                <a:ext uri="{FF2B5EF4-FFF2-40B4-BE49-F238E27FC236}">
                  <a16:creationId xmlns:a16="http://schemas.microsoft.com/office/drawing/2014/main" id="{0C9E34B0-E12F-26D6-9E7C-0D94ECF60B63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6413657" y="2094336"/>
              <a:ext cx="718568" cy="238656"/>
            </a:xfrm>
            <a:prstGeom prst="bentConnector2">
              <a:avLst/>
            </a:prstGeom>
            <a:grpFill/>
            <a:ln w="6350">
              <a:solidFill>
                <a:srgbClr val="FF0000"/>
              </a:solidFill>
              <a:prstDash val="solid"/>
              <a:tailEnd type="arrow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sp>
        <p:nvSpPr>
          <p:cNvPr id="11" name="TextBox 26">
            <a:extLst>
              <a:ext uri="{FF2B5EF4-FFF2-40B4-BE49-F238E27FC236}">
                <a16:creationId xmlns:a16="http://schemas.microsoft.com/office/drawing/2014/main" id="{846C8836-A77C-5AF2-F169-3B7E24065D37}"/>
              </a:ext>
            </a:extLst>
          </p:cNvPr>
          <p:cNvSpPr txBox="1"/>
          <p:nvPr/>
        </p:nvSpPr>
        <p:spPr>
          <a:xfrm>
            <a:off x="521983" y="405780"/>
            <a:ext cx="9649434" cy="246221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0" tIns="0" rIns="0" bIns="0" anchor="t" anchorCtr="0" compatLnSpc="1">
            <a:spAutoFit/>
          </a:bodyPr>
          <a:lstStyle>
            <a:defPPr>
              <a:defRPr lang="ko-KR"/>
            </a:defPPr>
            <a:lvl1pPr marR="0" lvl="0" indent="-176049" algn="r" defTabSz="777139" font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600" b="1" i="0" u="none" strike="noStrike" kern="0" cap="none" spc="0" normalizeH="0" baseline="0">
                <a:ln>
                  <a:solidFill>
                    <a:srgbClr val="525355">
                      <a:alpha val="0"/>
                    </a:srgbClr>
                  </a:solidFill>
                </a:ln>
                <a:solidFill>
                  <a:srgbClr val="4E4B47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/>
                <a:cs typeface="Segoe UI Light" panose="020B0502040204020203" pitchFamily="34" charset="0"/>
              </a:defRPr>
            </a:lvl1pPr>
          </a:lstStyle>
          <a:p>
            <a:r>
              <a:rPr lang="ko-KR" altLang="en-US" spc="-50" dirty="0"/>
              <a:t>소제목＿</a:t>
            </a:r>
            <a:r>
              <a:rPr lang="en-US" altLang="ko-KR" spc="-50" dirty="0"/>
              <a:t>02 </a:t>
            </a:r>
          </a:p>
        </p:txBody>
      </p:sp>
    </p:spTree>
    <p:extLst>
      <p:ext uri="{BB962C8B-B14F-4D97-AF65-F5344CB8AC3E}">
        <p14:creationId xmlns:p14="http://schemas.microsoft.com/office/powerpoint/2010/main" val="270902681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473212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01.표지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02.목차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03.간지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04.본문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05.막지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6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7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문서" ma:contentTypeID="0x010100DBDA6AE54A4DF04CB8DE1B2E9DC349CA" ma:contentTypeVersion="11" ma:contentTypeDescription="새 문서를 만듭니다." ma:contentTypeScope="" ma:versionID="1b1a89342c70bfa202e44e815359a59e">
  <xsd:schema xmlns:xsd="http://www.w3.org/2001/XMLSchema" xmlns:xs="http://www.w3.org/2001/XMLSchema" xmlns:p="http://schemas.microsoft.com/office/2006/metadata/properties" xmlns:ns2="5ebe5aa2-6653-46f1-a1db-5661128feb96" xmlns:ns3="32e66a1a-9866-4e5d-8850-9b1c48d376c7" targetNamespace="http://schemas.microsoft.com/office/2006/metadata/properties" ma:root="true" ma:fieldsID="d00a0f78714a8a722f9f16d7bacb93b7" ns2:_="" ns3:_="">
    <xsd:import namespace="5ebe5aa2-6653-46f1-a1db-5661128feb96"/>
    <xsd:import namespace="32e66a1a-9866-4e5d-8850-9b1c48d376c7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lcf76f155ced4ddcb4097134ff3c332f" minOccurs="0"/>
                <xsd:element ref="ns3:TaxCatchAll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DateTaken" minOccurs="0"/>
                <xsd:element ref="ns2:MediaServiceLocation" minOccurs="0"/>
                <xsd:element ref="ns2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ebe5aa2-6653-46f1-a1db-5661128feb96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lcf76f155ced4ddcb4097134ff3c332f" ma:index="11" nillable="true" ma:taxonomy="true" ma:internalName="lcf76f155ced4ddcb4097134ff3c332f" ma:taxonomyFieldName="MediaServiceImageTags" ma:displayName="이미지 태그" ma:readOnly="false" ma:fieldId="{5cf76f15-5ced-4ddc-b409-7134ff3c332f}" ma:taxonomyMulti="true" ma:sspId="e35b57a4-2a69-4419-bd07-294b3861fa96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CR" ma:index="13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6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Location" ma:index="17" nillable="true" ma:displayName="Location" ma:indexed="true" ma:internalName="MediaServiceLocation" ma:readOnly="true">
      <xsd:simpleType>
        <xsd:restriction base="dms:Text"/>
      </xsd:simpleType>
    </xsd:element>
    <xsd:element name="MediaServiceObjectDetectorVersions" ma:index="18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2e66a1a-9866-4e5d-8850-9b1c48d376c7" elementFormDefault="qualified">
    <xsd:import namespace="http://schemas.microsoft.com/office/2006/documentManagement/types"/>
    <xsd:import namespace="http://schemas.microsoft.com/office/infopath/2007/PartnerControls"/>
    <xsd:element name="TaxCatchAll" ma:index="12" nillable="true" ma:displayName="Taxonomy Catch All Column" ma:hidden="true" ma:list="{d6607d32-2a89-48c3-98d7-69903276d2af}" ma:internalName="TaxCatchAll" ma:showField="CatchAllData" ma:web="32e66a1a-9866-4e5d-8850-9b1c48d376c7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콘텐츠 형식"/>
        <xsd:element ref="dc:title" minOccurs="0" maxOccurs="1" ma:index="4" ma:displayName="제목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5ebe5aa2-6653-46f1-a1db-5661128feb96">
      <Terms xmlns="http://schemas.microsoft.com/office/infopath/2007/PartnerControls"/>
    </lcf76f155ced4ddcb4097134ff3c332f>
    <TaxCatchAll xmlns="32e66a1a-9866-4e5d-8850-9b1c48d376c7" xsi:nil="true"/>
  </documentManagement>
</p:properties>
</file>

<file path=customXml/itemProps1.xml><?xml version="1.0" encoding="utf-8"?>
<ds:datastoreItem xmlns:ds="http://schemas.openxmlformats.org/officeDocument/2006/customXml" ds:itemID="{227823CB-A83B-41A2-B79F-47C88F62441A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5ebe5aa2-6653-46f1-a1db-5661128feb96"/>
    <ds:schemaRef ds:uri="32e66a1a-9866-4e5d-8850-9b1c48d376c7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197D0B8A-379A-478E-8584-D88A5C5DFDCD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3C526B4F-9BDA-4AE9-9ABE-40BB0FF8EDB5}">
  <ds:schemaRefs>
    <ds:schemaRef ds:uri="http://purl.org/dc/terms/"/>
    <ds:schemaRef ds:uri="http://schemas.microsoft.com/office/2006/metadata/properties"/>
    <ds:schemaRef ds:uri="http://purl.org/dc/elements/1.1/"/>
    <ds:schemaRef ds:uri="1f1ae5d9-dbf4-462c-a399-22547bacfbb4"/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32ee1452-e69f-49d6-8f7e-2979cafb9ab7"/>
    <ds:schemaRef ds:uri="http://www.w3.org/XML/1998/namespace"/>
    <ds:schemaRef ds:uri="http://purl.org/dc/dcmitype/"/>
    <ds:schemaRef ds:uri="5ebe5aa2-6653-46f1-a1db-5661128feb96"/>
    <ds:schemaRef ds:uri="32e66a1a-9866-4e5d-8850-9b1c48d376c7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11076</TotalTime>
  <Words>90</Words>
  <Application>Microsoft Office PowerPoint</Application>
  <PresentationFormat>사용자 지정</PresentationFormat>
  <Paragraphs>33</Paragraphs>
  <Slides>8</Slides>
  <Notes>1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5</vt:i4>
      </vt:variant>
      <vt:variant>
        <vt:lpstr>슬라이드 제목</vt:lpstr>
      </vt:variant>
      <vt:variant>
        <vt:i4>8</vt:i4>
      </vt:variant>
    </vt:vector>
  </HeadingPairs>
  <TitlesOfParts>
    <vt:vector size="18" baseType="lpstr">
      <vt:lpstr>나눔스퀘어</vt:lpstr>
      <vt:lpstr>Arial</vt:lpstr>
      <vt:lpstr>나눔스퀘어 Light</vt:lpstr>
      <vt:lpstr>나눔스퀘어 Bold</vt:lpstr>
      <vt:lpstr>맑은 고딕</vt:lpstr>
      <vt:lpstr>01.표지</vt:lpstr>
      <vt:lpstr>02.목차</vt:lpstr>
      <vt:lpstr>03.간지</vt:lpstr>
      <vt:lpstr>04.본문</vt:lpstr>
      <vt:lpstr>05.막지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>Microsoft Corporation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Registered User</dc:creator>
  <cp:lastModifiedBy>Cater Moon</cp:lastModifiedBy>
  <cp:revision>602</cp:revision>
  <cp:lastPrinted>2023-02-01T06:26:04Z</cp:lastPrinted>
  <dcterms:created xsi:type="dcterms:W3CDTF">2015-10-05T21:47:00Z</dcterms:created>
  <dcterms:modified xsi:type="dcterms:W3CDTF">2024-01-24T05:22:51Z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0x010100DBDA6AE54A4DF04CB8DE1B2E9DC349CA</vt:lpwstr>
  </property>
  <property fmtid="{D5CDD505-2E9C-101B-9397-08002B2CF9AE}" pid="3" name="MediaServiceImageTags">
    <vt:lpwstr/>
  </property>
</Properties>
</file>

<file path=docProps/thumbnail.jpeg>
</file>